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82" r:id="rId1"/>
    <p:sldMasterId id="2147483783"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B7D7D-88DC-47A2-8531-49B7D894CDAE}">
  <a:tblStyle styleId="{216B7D7D-88DC-47A2-8531-49B7D894CDA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574EE5-0951-4B50-8553-CF927F9018AE}"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varScale="1">
        <p:scale>
          <a:sx n="103" d="100"/>
          <a:sy n="103"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9"/>
        <p:cNvGrpSpPr/>
        <p:nvPr/>
      </p:nvGrpSpPr>
      <p:grpSpPr>
        <a:xfrm>
          <a:off x="0" y="0"/>
          <a:ext cx="0" cy="0"/>
          <a:chOff x="0" y="0"/>
          <a:chExt cx="0" cy="0"/>
        </a:xfrm>
      </p:grpSpPr>
      <p:sp>
        <p:nvSpPr>
          <p:cNvPr id="4730" name="Google Shape;47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1" name="Google Shape;47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4"/>
        <p:cNvGrpSpPr/>
        <p:nvPr/>
      </p:nvGrpSpPr>
      <p:grpSpPr>
        <a:xfrm>
          <a:off x="0" y="0"/>
          <a:ext cx="0" cy="0"/>
          <a:chOff x="0" y="0"/>
          <a:chExt cx="0" cy="0"/>
        </a:xfrm>
      </p:grpSpPr>
      <p:sp>
        <p:nvSpPr>
          <p:cNvPr id="4805" name="Google Shape;48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6" name="Google Shape;48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8C1D40"/>
              </a:buClr>
              <a:buSzPts val="1200"/>
              <a:buFont typeface="Calibri"/>
              <a:buNone/>
            </a:pPr>
            <a:r>
              <a:rPr lang="en-US" u="sng">
                <a:solidFill>
                  <a:srgbClr val="8C1D40"/>
                </a:solidFill>
              </a:rPr>
              <a:t>Find more icons to use on this slide</a:t>
            </a:r>
            <a:endParaRPr>
              <a:solidFill>
                <a:srgbClr val="8C1D40"/>
              </a:solidFill>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3"/>
        <p:cNvGrpSpPr/>
        <p:nvPr/>
      </p:nvGrpSpPr>
      <p:grpSpPr>
        <a:xfrm>
          <a:off x="0" y="0"/>
          <a:ext cx="0" cy="0"/>
          <a:chOff x="0" y="0"/>
          <a:chExt cx="0" cy="0"/>
        </a:xfrm>
      </p:grpSpPr>
      <p:sp>
        <p:nvSpPr>
          <p:cNvPr id="4834" name="Google Shape;4834;g2211f3264fe_4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5" name="Google Shape;4835;g2211f3264fe_4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6" name="Google Shape;4836;g2211f3264fe_4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0"/>
        <p:cNvGrpSpPr/>
        <p:nvPr/>
      </p:nvGrpSpPr>
      <p:grpSpPr>
        <a:xfrm>
          <a:off x="0" y="0"/>
          <a:ext cx="0" cy="0"/>
          <a:chOff x="0" y="0"/>
          <a:chExt cx="0" cy="0"/>
        </a:xfrm>
      </p:grpSpPr>
      <p:sp>
        <p:nvSpPr>
          <p:cNvPr id="4841" name="Google Shape;4841;g2211f3264fe_4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2" name="Google Shape;4842;g2211f3264fe_4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3" name="Google Shape;4843;g2211f3264fe_4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p:cNvGrpSpPr/>
        <p:nvPr/>
      </p:nvGrpSpPr>
      <p:grpSpPr>
        <a:xfrm>
          <a:off x="0" y="0"/>
          <a:ext cx="0" cy="0"/>
          <a:chOff x="0" y="0"/>
          <a:chExt cx="0" cy="0"/>
        </a:xfrm>
      </p:grpSpPr>
      <p:sp>
        <p:nvSpPr>
          <p:cNvPr id="4848" name="Google Shape;48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9" name="Google Shape;48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8" name="Google Shape;47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2"/>
        <p:cNvGrpSpPr/>
        <p:nvPr/>
      </p:nvGrpSpPr>
      <p:grpSpPr>
        <a:xfrm>
          <a:off x="0" y="0"/>
          <a:ext cx="0" cy="0"/>
          <a:chOff x="0" y="0"/>
          <a:chExt cx="0" cy="0"/>
        </a:xfrm>
      </p:grpSpPr>
      <p:sp>
        <p:nvSpPr>
          <p:cNvPr id="4743" name="Google Shape;47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4" name="Google Shape;47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8"/>
        <p:cNvGrpSpPr/>
        <p:nvPr/>
      </p:nvGrpSpPr>
      <p:grpSpPr>
        <a:xfrm>
          <a:off x="0" y="0"/>
          <a:ext cx="0" cy="0"/>
          <a:chOff x="0" y="0"/>
          <a:chExt cx="0" cy="0"/>
        </a:xfrm>
      </p:grpSpPr>
      <p:sp>
        <p:nvSpPr>
          <p:cNvPr id="4749" name="Google Shape;47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0" name="Google Shape;47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6" name="Google Shape;47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9"/>
        <p:cNvGrpSpPr/>
        <p:nvPr/>
      </p:nvGrpSpPr>
      <p:grpSpPr>
        <a:xfrm>
          <a:off x="0" y="0"/>
          <a:ext cx="0" cy="0"/>
          <a:chOff x="0" y="0"/>
          <a:chExt cx="0" cy="0"/>
        </a:xfrm>
      </p:grpSpPr>
      <p:sp>
        <p:nvSpPr>
          <p:cNvPr id="4760" name="Google Shape;47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1" name="Google Shape;47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8" name="Google Shape;47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6"/>
        <p:cNvGrpSpPr/>
        <p:nvPr/>
      </p:nvGrpSpPr>
      <p:grpSpPr>
        <a:xfrm>
          <a:off x="0" y="0"/>
          <a:ext cx="0" cy="0"/>
          <a:chOff x="0" y="0"/>
          <a:chExt cx="0" cy="0"/>
        </a:xfrm>
      </p:grpSpPr>
      <p:sp>
        <p:nvSpPr>
          <p:cNvPr id="4777" name="Google Shape;47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8" name="Google Shape;47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23: *Presentation title slide with photo background">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12300"/>
            <a:ext cx="12192000" cy="5191600"/>
          </a:xfrm>
          <a:prstGeom prst="rect">
            <a:avLst/>
          </a:prstGeom>
          <a:solidFill>
            <a:schemeClr val="dk2"/>
          </a:solidFill>
          <a:ln>
            <a:noFill/>
          </a:ln>
        </p:spPr>
      </p:sp>
      <p:sp>
        <p:nvSpPr>
          <p:cNvPr id="17" name="Google Shape;17;p2"/>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800"/>
              <a:buFont typeface="Calibri"/>
              <a:buNone/>
              <a:defRPr sz="6400">
                <a:highlight>
                  <a:schemeClr val="lt1"/>
                </a:highlight>
              </a:defRPr>
            </a:lvl1pPr>
            <a:lvl2pPr lvl="1" algn="ctr">
              <a:spcBef>
                <a:spcPts val="0"/>
              </a:spcBef>
              <a:spcAft>
                <a:spcPts val="0"/>
              </a:spcAft>
              <a:buSzPts val="4800"/>
              <a:buNone/>
              <a:defRPr sz="6400"/>
            </a:lvl2pPr>
            <a:lvl3pPr lvl="2" algn="ctr">
              <a:spcBef>
                <a:spcPts val="1067"/>
              </a:spcBef>
              <a:spcAft>
                <a:spcPts val="0"/>
              </a:spcAft>
              <a:buSzPts val="4800"/>
              <a:buNone/>
              <a:defRPr sz="6400"/>
            </a:lvl3pPr>
            <a:lvl4pPr lvl="3" algn="ctr">
              <a:spcBef>
                <a:spcPts val="1067"/>
              </a:spcBef>
              <a:spcAft>
                <a:spcPts val="0"/>
              </a:spcAft>
              <a:buSzPts val="4800"/>
              <a:buNone/>
              <a:defRPr sz="6400"/>
            </a:lvl4pPr>
            <a:lvl5pPr lvl="4" algn="ctr">
              <a:spcBef>
                <a:spcPts val="1067"/>
              </a:spcBef>
              <a:spcAft>
                <a:spcPts val="0"/>
              </a:spcAft>
              <a:buSzPts val="4800"/>
              <a:buNone/>
              <a:defRPr sz="6400"/>
            </a:lvl5pPr>
            <a:lvl6pPr lvl="5" algn="ctr">
              <a:spcBef>
                <a:spcPts val="1067"/>
              </a:spcBef>
              <a:spcAft>
                <a:spcPts val="0"/>
              </a:spcAft>
              <a:buSzPts val="4800"/>
              <a:buNone/>
              <a:defRPr sz="6400"/>
            </a:lvl6pPr>
            <a:lvl7pPr lvl="6" algn="ctr">
              <a:spcBef>
                <a:spcPts val="1067"/>
              </a:spcBef>
              <a:spcAft>
                <a:spcPts val="0"/>
              </a:spcAft>
              <a:buSzPts val="4800"/>
              <a:buNone/>
              <a:defRPr sz="6400"/>
            </a:lvl7pPr>
            <a:lvl8pPr lvl="7" algn="ctr">
              <a:spcBef>
                <a:spcPts val="1067"/>
              </a:spcBef>
              <a:spcAft>
                <a:spcPts val="0"/>
              </a:spcAft>
              <a:buSzPts val="4800"/>
              <a:buNone/>
              <a:defRPr sz="6400"/>
            </a:lvl8pPr>
            <a:lvl9pPr lvl="8" algn="ctr">
              <a:spcBef>
                <a:spcPts val="1067"/>
              </a:spcBef>
              <a:spcAft>
                <a:spcPts val="1067"/>
              </a:spcAft>
              <a:buSzPts val="4800"/>
              <a:buNone/>
              <a:defRPr sz="6400"/>
            </a:lvl9pPr>
          </a:lstStyle>
          <a:p>
            <a:endParaRPr/>
          </a:p>
        </p:txBody>
      </p:sp>
      <p:sp>
        <p:nvSpPr>
          <p:cNvPr id="18" name="Google Shape;18;p2"/>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457200" lvl="0" indent="-304800" algn="l">
              <a:lnSpc>
                <a:spcPct val="100000"/>
              </a:lnSpc>
              <a:spcBef>
                <a:spcPts val="0"/>
              </a:spcBef>
              <a:spcAft>
                <a:spcPts val="0"/>
              </a:spcAft>
              <a:buClr>
                <a:schemeClr val="dk1"/>
              </a:buClr>
              <a:buSzPts val="1200"/>
              <a:buChar char="●"/>
              <a:defRPr sz="1600" b="1">
                <a:solidFill>
                  <a:schemeClr val="dk1"/>
                </a:solidFill>
              </a:defRPr>
            </a:lvl1pPr>
            <a:lvl2pPr marL="914400" lvl="1" indent="-304800" algn="l">
              <a:lnSpc>
                <a:spcPct val="100000"/>
              </a:lnSpc>
              <a:spcBef>
                <a:spcPts val="1067"/>
              </a:spcBef>
              <a:spcAft>
                <a:spcPts val="0"/>
              </a:spcAft>
              <a:buClr>
                <a:schemeClr val="dk1"/>
              </a:buClr>
              <a:buSzPts val="1200"/>
              <a:buChar char="○"/>
              <a:defRPr sz="1600" b="1">
                <a:solidFill>
                  <a:schemeClr val="dk1"/>
                </a:solidFill>
              </a:defRPr>
            </a:lvl2pPr>
            <a:lvl3pPr marL="1371600" lvl="2" indent="-304800" algn="l">
              <a:lnSpc>
                <a:spcPct val="100000"/>
              </a:lnSpc>
              <a:spcBef>
                <a:spcPts val="1067"/>
              </a:spcBef>
              <a:spcAft>
                <a:spcPts val="0"/>
              </a:spcAft>
              <a:buClr>
                <a:schemeClr val="dk1"/>
              </a:buClr>
              <a:buSzPts val="1200"/>
              <a:buChar char="■"/>
              <a:defRPr sz="1600" b="1">
                <a:solidFill>
                  <a:schemeClr val="dk1"/>
                </a:solidFill>
              </a:defRPr>
            </a:lvl3pPr>
            <a:lvl4pPr marL="1828800" lvl="3" indent="-304800" algn="l">
              <a:lnSpc>
                <a:spcPct val="100000"/>
              </a:lnSpc>
              <a:spcBef>
                <a:spcPts val="1067"/>
              </a:spcBef>
              <a:spcAft>
                <a:spcPts val="0"/>
              </a:spcAft>
              <a:buClr>
                <a:schemeClr val="dk1"/>
              </a:buClr>
              <a:buSzPts val="1200"/>
              <a:buChar char="●"/>
              <a:defRPr sz="1600" b="1">
                <a:solidFill>
                  <a:schemeClr val="dk1"/>
                </a:solidFill>
              </a:defRPr>
            </a:lvl4pPr>
            <a:lvl5pPr marL="2286000" lvl="4" indent="-304800" algn="l">
              <a:lnSpc>
                <a:spcPct val="100000"/>
              </a:lnSpc>
              <a:spcBef>
                <a:spcPts val="1067"/>
              </a:spcBef>
              <a:spcAft>
                <a:spcPts val="0"/>
              </a:spcAft>
              <a:buClr>
                <a:schemeClr val="dk1"/>
              </a:buClr>
              <a:buSzPts val="1200"/>
              <a:buChar char="○"/>
              <a:defRPr sz="1600" b="1">
                <a:solidFill>
                  <a:schemeClr val="dk1"/>
                </a:solidFill>
              </a:defRPr>
            </a:lvl5pPr>
            <a:lvl6pPr marL="2743200" lvl="5" indent="-304800" algn="l">
              <a:lnSpc>
                <a:spcPct val="100000"/>
              </a:lnSpc>
              <a:spcBef>
                <a:spcPts val="1067"/>
              </a:spcBef>
              <a:spcAft>
                <a:spcPts val="0"/>
              </a:spcAft>
              <a:buClr>
                <a:schemeClr val="dk1"/>
              </a:buClr>
              <a:buSzPts val="1200"/>
              <a:buChar char="■"/>
              <a:defRPr sz="1600" b="1">
                <a:solidFill>
                  <a:schemeClr val="dk1"/>
                </a:solidFill>
              </a:defRPr>
            </a:lvl6pPr>
            <a:lvl7pPr marL="3200400" lvl="6" indent="-304800" algn="l">
              <a:lnSpc>
                <a:spcPct val="100000"/>
              </a:lnSpc>
              <a:spcBef>
                <a:spcPts val="1067"/>
              </a:spcBef>
              <a:spcAft>
                <a:spcPts val="0"/>
              </a:spcAft>
              <a:buClr>
                <a:schemeClr val="dk1"/>
              </a:buClr>
              <a:buSzPts val="1200"/>
              <a:buChar char="●"/>
              <a:defRPr sz="1600" b="1">
                <a:solidFill>
                  <a:schemeClr val="dk1"/>
                </a:solidFill>
              </a:defRPr>
            </a:lvl7pPr>
            <a:lvl8pPr marL="3657600" lvl="7" indent="-304800" algn="l">
              <a:lnSpc>
                <a:spcPct val="100000"/>
              </a:lnSpc>
              <a:spcBef>
                <a:spcPts val="1067"/>
              </a:spcBef>
              <a:spcAft>
                <a:spcPts val="0"/>
              </a:spcAft>
              <a:buClr>
                <a:schemeClr val="dk1"/>
              </a:buClr>
              <a:buSzPts val="1200"/>
              <a:buChar char="○"/>
              <a:defRPr sz="1600" b="1">
                <a:solidFill>
                  <a:schemeClr val="dk1"/>
                </a:solidFill>
              </a:defRPr>
            </a:lvl8pPr>
            <a:lvl9pPr marL="4114800" lvl="8" indent="-30480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9" name="Google Shape;19;p2"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Title only, 1 column — white">
  <p:cSld name="1_23: Title only, 1 column — white">
    <p:spTree>
      <p:nvGrpSpPr>
        <p:cNvPr id="1" name="Shape 2492"/>
        <p:cNvGrpSpPr/>
        <p:nvPr/>
      </p:nvGrpSpPr>
      <p:grpSpPr>
        <a:xfrm>
          <a:off x="0" y="0"/>
          <a:ext cx="0" cy="0"/>
          <a:chOff x="0" y="0"/>
          <a:chExt cx="0" cy="0"/>
        </a:xfrm>
      </p:grpSpPr>
      <p:sp>
        <p:nvSpPr>
          <p:cNvPr id="2493" name="Google Shape;2493;p102"/>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Title only, image, 1 column">
  <p:cSld name="23: Title only, image, 1 column">
    <p:spTree>
      <p:nvGrpSpPr>
        <p:cNvPr id="1" name="Shape 2494"/>
        <p:cNvGrpSpPr/>
        <p:nvPr/>
      </p:nvGrpSpPr>
      <p:grpSpPr>
        <a:xfrm>
          <a:off x="0" y="0"/>
          <a:ext cx="0" cy="0"/>
          <a:chOff x="0" y="0"/>
          <a:chExt cx="0" cy="0"/>
        </a:xfrm>
      </p:grpSpPr>
      <p:sp>
        <p:nvSpPr>
          <p:cNvPr id="2495" name="Google Shape;2495;p103"/>
          <p:cNvSpPr txBox="1">
            <a:spLocks noGrp="1"/>
          </p:cNvSpPr>
          <p:nvPr>
            <p:ph type="title"/>
          </p:nvPr>
        </p:nvSpPr>
        <p:spPr>
          <a:xfrm>
            <a:off x="560833" y="426733"/>
            <a:ext cx="2658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96" name="Google Shape;2496;p103"/>
          <p:cNvSpPr>
            <a:spLocks noGrp="1"/>
          </p:cNvSpPr>
          <p:nvPr>
            <p:ph type="pic" idx="2"/>
          </p:nvPr>
        </p:nvSpPr>
        <p:spPr>
          <a:xfrm>
            <a:off x="3352800" y="0"/>
            <a:ext cx="8839600" cy="6858000"/>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Title only, image, 1 column">
  <p:cSld name="1_23: Title only, image, 1 column">
    <p:spTree>
      <p:nvGrpSpPr>
        <p:cNvPr id="1" name="Shape 2497"/>
        <p:cNvGrpSpPr/>
        <p:nvPr/>
      </p:nvGrpSpPr>
      <p:grpSpPr>
        <a:xfrm>
          <a:off x="0" y="0"/>
          <a:ext cx="0" cy="0"/>
          <a:chOff x="0" y="0"/>
          <a:chExt cx="0" cy="0"/>
        </a:xfrm>
      </p:grpSpPr>
      <p:sp>
        <p:nvSpPr>
          <p:cNvPr id="2498" name="Google Shape;2498;p104"/>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99" name="Google Shape;2499;p104"/>
          <p:cNvSpPr>
            <a:spLocks noGrp="1"/>
          </p:cNvSpPr>
          <p:nvPr>
            <p:ph type="pic" idx="2"/>
          </p:nvPr>
        </p:nvSpPr>
        <p:spPr>
          <a:xfrm>
            <a:off x="3913633" y="0"/>
            <a:ext cx="8278800" cy="68580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Title only, image, 1 col — black">
  <p:cSld name="23: Title only, image, 1 col — black">
    <p:spTree>
      <p:nvGrpSpPr>
        <p:cNvPr id="1" name="Shape 2500"/>
        <p:cNvGrpSpPr/>
        <p:nvPr/>
      </p:nvGrpSpPr>
      <p:grpSpPr>
        <a:xfrm>
          <a:off x="0" y="0"/>
          <a:ext cx="0" cy="0"/>
          <a:chOff x="0" y="0"/>
          <a:chExt cx="0" cy="0"/>
        </a:xfrm>
      </p:grpSpPr>
      <p:sp>
        <p:nvSpPr>
          <p:cNvPr id="2501" name="Google Shape;2501;p105"/>
          <p:cNvSpPr txBox="1">
            <a:spLocks noGrp="1"/>
          </p:cNvSpPr>
          <p:nvPr>
            <p:ph type="title"/>
          </p:nvPr>
        </p:nvSpPr>
        <p:spPr>
          <a:xfrm>
            <a:off x="560833" y="426733"/>
            <a:ext cx="26580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502" name="Google Shape;2502;p105"/>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Title only, subtitle, 1 column — background image">
  <p:cSld name="23: Title only, subtitle, 1 column — background image">
    <p:spTree>
      <p:nvGrpSpPr>
        <p:cNvPr id="1" name="Shape 2503"/>
        <p:cNvGrpSpPr/>
        <p:nvPr/>
      </p:nvGrpSpPr>
      <p:grpSpPr>
        <a:xfrm>
          <a:off x="0" y="0"/>
          <a:ext cx="0" cy="0"/>
          <a:chOff x="0" y="0"/>
          <a:chExt cx="0" cy="0"/>
        </a:xfrm>
      </p:grpSpPr>
      <p:sp>
        <p:nvSpPr>
          <p:cNvPr id="2504" name="Google Shape;2504;p106"/>
          <p:cNvSpPr>
            <a:spLocks noGrp="1"/>
          </p:cNvSpPr>
          <p:nvPr>
            <p:ph type="pic" idx="2"/>
          </p:nvPr>
        </p:nvSpPr>
        <p:spPr>
          <a:xfrm>
            <a:off x="12300" y="-12300"/>
            <a:ext cx="12192000" cy="6858000"/>
          </a:xfrm>
          <a:prstGeom prst="rect">
            <a:avLst/>
          </a:prstGeom>
          <a:solidFill>
            <a:schemeClr val="lt2"/>
          </a:solidFill>
          <a:ln>
            <a:noFill/>
          </a:ln>
        </p:spPr>
      </p:sp>
      <p:sp>
        <p:nvSpPr>
          <p:cNvPr id="2505" name="Google Shape;2505;p106"/>
          <p:cNvSpPr txBox="1">
            <a:spLocks noGrp="1"/>
          </p:cNvSpPr>
          <p:nvPr>
            <p:ph type="title"/>
          </p:nvPr>
        </p:nvSpPr>
        <p:spPr>
          <a:xfrm>
            <a:off x="426900" y="426733"/>
            <a:ext cx="3352800" cy="115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90000"/>
              </a:lnSpc>
              <a:spcBef>
                <a:spcPts val="0"/>
              </a:spcBef>
              <a:spcAft>
                <a:spcPts val="0"/>
              </a:spcAft>
              <a:buSzPts val="3200"/>
              <a:buNone/>
              <a:defRPr sz="4267">
                <a:highlight>
                  <a:schemeClr val="accent1"/>
                </a:highlight>
              </a:defRPr>
            </a:lvl2pPr>
            <a:lvl3pPr lvl="2" algn="l">
              <a:lnSpc>
                <a:spcPct val="90000"/>
              </a:lnSpc>
              <a:spcBef>
                <a:spcPts val="1067"/>
              </a:spcBef>
              <a:spcAft>
                <a:spcPts val="0"/>
              </a:spcAft>
              <a:buSzPts val="3200"/>
              <a:buNone/>
              <a:defRPr sz="4267">
                <a:highlight>
                  <a:schemeClr val="accent1"/>
                </a:highlight>
              </a:defRPr>
            </a:lvl3pPr>
            <a:lvl4pPr lvl="3" algn="l">
              <a:lnSpc>
                <a:spcPct val="90000"/>
              </a:lnSpc>
              <a:spcBef>
                <a:spcPts val="1067"/>
              </a:spcBef>
              <a:spcAft>
                <a:spcPts val="0"/>
              </a:spcAft>
              <a:buSzPts val="3200"/>
              <a:buNone/>
              <a:defRPr sz="4267">
                <a:highlight>
                  <a:schemeClr val="accent1"/>
                </a:highlight>
              </a:defRPr>
            </a:lvl4pPr>
            <a:lvl5pPr lvl="4" algn="l">
              <a:lnSpc>
                <a:spcPct val="90000"/>
              </a:lnSpc>
              <a:spcBef>
                <a:spcPts val="1067"/>
              </a:spcBef>
              <a:spcAft>
                <a:spcPts val="0"/>
              </a:spcAft>
              <a:buSzPts val="3200"/>
              <a:buNone/>
              <a:defRPr sz="4267">
                <a:highlight>
                  <a:schemeClr val="accent1"/>
                </a:highlight>
              </a:defRPr>
            </a:lvl5pPr>
            <a:lvl6pPr lvl="5" algn="l">
              <a:lnSpc>
                <a:spcPct val="90000"/>
              </a:lnSpc>
              <a:spcBef>
                <a:spcPts val="1067"/>
              </a:spcBef>
              <a:spcAft>
                <a:spcPts val="0"/>
              </a:spcAft>
              <a:buSzPts val="3200"/>
              <a:buNone/>
              <a:defRPr sz="4267">
                <a:highlight>
                  <a:schemeClr val="accent1"/>
                </a:highlight>
              </a:defRPr>
            </a:lvl6pPr>
            <a:lvl7pPr lvl="6" algn="l">
              <a:lnSpc>
                <a:spcPct val="90000"/>
              </a:lnSpc>
              <a:spcBef>
                <a:spcPts val="1067"/>
              </a:spcBef>
              <a:spcAft>
                <a:spcPts val="0"/>
              </a:spcAft>
              <a:buSzPts val="3200"/>
              <a:buNone/>
              <a:defRPr sz="4267">
                <a:highlight>
                  <a:schemeClr val="accent1"/>
                </a:highlight>
              </a:defRPr>
            </a:lvl7pPr>
            <a:lvl8pPr lvl="7" algn="l">
              <a:lnSpc>
                <a:spcPct val="90000"/>
              </a:lnSpc>
              <a:spcBef>
                <a:spcPts val="1067"/>
              </a:spcBef>
              <a:spcAft>
                <a:spcPts val="0"/>
              </a:spcAft>
              <a:buSzPts val="3200"/>
              <a:buNone/>
              <a:defRPr sz="4267">
                <a:highlight>
                  <a:schemeClr val="accent1"/>
                </a:highlight>
              </a:defRPr>
            </a:lvl8pPr>
            <a:lvl9pPr lvl="8" algn="l">
              <a:lnSpc>
                <a:spcPct val="90000"/>
              </a:lnSpc>
              <a:spcBef>
                <a:spcPts val="1067"/>
              </a:spcBef>
              <a:spcAft>
                <a:spcPts val="1067"/>
              </a:spcAft>
              <a:buSzPts val="3200"/>
              <a:buNone/>
              <a:defRPr sz="4267">
                <a:highlight>
                  <a:schemeClr val="accent1"/>
                </a:highlight>
              </a:defRPr>
            </a:lvl9pPr>
          </a:lstStyle>
          <a:p>
            <a:endParaRPr/>
          </a:p>
        </p:txBody>
      </p:sp>
      <p:sp>
        <p:nvSpPr>
          <p:cNvPr id="2506" name="Google Shape;2506;p106"/>
          <p:cNvSpPr txBox="1">
            <a:spLocks noGrp="1"/>
          </p:cNvSpPr>
          <p:nvPr>
            <p:ph type="subTitle" idx="1"/>
          </p:nvPr>
        </p:nvSpPr>
        <p:spPr>
          <a:xfrm>
            <a:off x="426733" y="1585933"/>
            <a:ext cx="3352800" cy="160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000"/>
              <a:buNone/>
              <a:defRPr b="1">
                <a:solidFill>
                  <a:schemeClr val="lt1"/>
                </a:solidFill>
                <a:highlight>
                  <a:schemeClr val="dk1"/>
                </a:highlight>
              </a:defRPr>
            </a:lvl1pPr>
            <a:lvl2pPr lvl="1" algn="l">
              <a:lnSpc>
                <a:spcPct val="90000"/>
              </a:lnSpc>
              <a:spcBef>
                <a:spcPts val="1067"/>
              </a:spcBef>
              <a:spcAft>
                <a:spcPts val="0"/>
              </a:spcAft>
              <a:buClr>
                <a:schemeClr val="lt1"/>
              </a:buClr>
              <a:buSzPts val="2000"/>
              <a:buNone/>
              <a:defRPr b="1">
                <a:solidFill>
                  <a:schemeClr val="lt1"/>
                </a:solidFill>
                <a:highlight>
                  <a:schemeClr val="dk1"/>
                </a:highlight>
              </a:defRPr>
            </a:lvl2pPr>
            <a:lvl3pPr lvl="2" algn="l">
              <a:lnSpc>
                <a:spcPct val="90000"/>
              </a:lnSpc>
              <a:spcBef>
                <a:spcPts val="1067"/>
              </a:spcBef>
              <a:spcAft>
                <a:spcPts val="0"/>
              </a:spcAft>
              <a:buClr>
                <a:schemeClr val="lt1"/>
              </a:buClr>
              <a:buSzPts val="2000"/>
              <a:buNone/>
              <a:defRPr b="1">
                <a:solidFill>
                  <a:schemeClr val="lt1"/>
                </a:solidFill>
                <a:highlight>
                  <a:schemeClr val="dk1"/>
                </a:highlight>
              </a:defRPr>
            </a:lvl3pPr>
            <a:lvl4pPr lvl="3" algn="l">
              <a:lnSpc>
                <a:spcPct val="90000"/>
              </a:lnSpc>
              <a:spcBef>
                <a:spcPts val="1067"/>
              </a:spcBef>
              <a:spcAft>
                <a:spcPts val="0"/>
              </a:spcAft>
              <a:buClr>
                <a:schemeClr val="lt1"/>
              </a:buClr>
              <a:buSzPts val="2000"/>
              <a:buNone/>
              <a:defRPr b="1">
                <a:solidFill>
                  <a:schemeClr val="lt1"/>
                </a:solidFill>
                <a:highlight>
                  <a:schemeClr val="dk1"/>
                </a:highlight>
              </a:defRPr>
            </a:lvl4pPr>
            <a:lvl5pPr lvl="4" algn="l">
              <a:lnSpc>
                <a:spcPct val="90000"/>
              </a:lnSpc>
              <a:spcBef>
                <a:spcPts val="1067"/>
              </a:spcBef>
              <a:spcAft>
                <a:spcPts val="0"/>
              </a:spcAft>
              <a:buClr>
                <a:schemeClr val="lt1"/>
              </a:buClr>
              <a:buSzPts val="2000"/>
              <a:buNone/>
              <a:defRPr b="1">
                <a:solidFill>
                  <a:schemeClr val="lt1"/>
                </a:solidFill>
                <a:highlight>
                  <a:schemeClr val="dk1"/>
                </a:highlight>
              </a:defRPr>
            </a:lvl5pPr>
            <a:lvl6pPr lvl="5" algn="l">
              <a:lnSpc>
                <a:spcPct val="90000"/>
              </a:lnSpc>
              <a:spcBef>
                <a:spcPts val="1067"/>
              </a:spcBef>
              <a:spcAft>
                <a:spcPts val="0"/>
              </a:spcAft>
              <a:buClr>
                <a:schemeClr val="lt1"/>
              </a:buClr>
              <a:buSzPts val="2000"/>
              <a:buNone/>
              <a:defRPr b="1">
                <a:solidFill>
                  <a:schemeClr val="lt1"/>
                </a:solidFill>
                <a:highlight>
                  <a:schemeClr val="dk1"/>
                </a:highlight>
              </a:defRPr>
            </a:lvl6pPr>
            <a:lvl7pPr lvl="6" algn="l">
              <a:lnSpc>
                <a:spcPct val="90000"/>
              </a:lnSpc>
              <a:spcBef>
                <a:spcPts val="1067"/>
              </a:spcBef>
              <a:spcAft>
                <a:spcPts val="0"/>
              </a:spcAft>
              <a:buClr>
                <a:schemeClr val="lt1"/>
              </a:buClr>
              <a:buSzPts val="2000"/>
              <a:buNone/>
              <a:defRPr b="1">
                <a:solidFill>
                  <a:schemeClr val="lt1"/>
                </a:solidFill>
                <a:highlight>
                  <a:schemeClr val="dk1"/>
                </a:highlight>
              </a:defRPr>
            </a:lvl7pPr>
            <a:lvl8pPr lvl="7" algn="l">
              <a:lnSpc>
                <a:spcPct val="90000"/>
              </a:lnSpc>
              <a:spcBef>
                <a:spcPts val="1067"/>
              </a:spcBef>
              <a:spcAft>
                <a:spcPts val="0"/>
              </a:spcAft>
              <a:buClr>
                <a:schemeClr val="lt1"/>
              </a:buClr>
              <a:buSzPts val="2000"/>
              <a:buNone/>
              <a:defRPr b="1">
                <a:solidFill>
                  <a:schemeClr val="lt1"/>
                </a:solidFill>
                <a:highlight>
                  <a:schemeClr val="dk1"/>
                </a:highlight>
              </a:defRPr>
            </a:lvl8pPr>
            <a:lvl9pPr lvl="8" algn="l">
              <a:lnSpc>
                <a:spcPct val="90000"/>
              </a:lnSpc>
              <a:spcBef>
                <a:spcPts val="1067"/>
              </a:spcBef>
              <a:spcAft>
                <a:spcPts val="1067"/>
              </a:spcAft>
              <a:buClr>
                <a:schemeClr val="lt1"/>
              </a:buClr>
              <a:buSzPts val="2000"/>
              <a:buNone/>
              <a:defRPr b="1">
                <a:solidFill>
                  <a:schemeClr val="lt1"/>
                </a:solidFill>
                <a:highlight>
                  <a:schemeClr val="dk1"/>
                </a:highlight>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cSld name="23: Quote slide options divider (choose from following templates →)">
    <p:bg>
      <p:bgPr>
        <a:solidFill>
          <a:schemeClr val="lt2"/>
        </a:solidFill>
        <a:effectLst/>
      </p:bgPr>
    </p:bg>
    <p:spTree>
      <p:nvGrpSpPr>
        <p:cNvPr id="1" name="Shape 2507"/>
        <p:cNvGrpSpPr/>
        <p:nvPr/>
      </p:nvGrpSpPr>
      <p:grpSpPr>
        <a:xfrm>
          <a:off x="0" y="0"/>
          <a:ext cx="0" cy="0"/>
          <a:chOff x="0" y="0"/>
          <a:chExt cx="0" cy="0"/>
        </a:xfrm>
      </p:grpSpPr>
      <p:sp>
        <p:nvSpPr>
          <p:cNvPr id="2508" name="Google Shape;2508;p107"/>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chemeClr val="dk1"/>
                </a:highlight>
                <a:latin typeface="Arial"/>
                <a:ea typeface="Arial"/>
                <a:cs typeface="Arial"/>
                <a:sym typeface="Arial"/>
              </a:rPr>
              <a:t>Quote slide options</a:t>
            </a:r>
            <a:endParaRPr sz="9600" b="1">
              <a:solidFill>
                <a:srgbClr val="FFFFFF"/>
              </a:solidFill>
              <a:highlight>
                <a:schemeClr val="dk1"/>
              </a:highlight>
              <a:latin typeface="Arial"/>
              <a:ea typeface="Arial"/>
              <a:cs typeface="Arial"/>
              <a:sym typeface="Arial"/>
            </a:endParaRPr>
          </a:p>
        </p:txBody>
      </p:sp>
      <p:sp>
        <p:nvSpPr>
          <p:cNvPr id="2509" name="Google Shape;2509;p107"/>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Quote slide: Text, title — black">
  <p:cSld name="23: Quote slide: Text, title — black">
    <p:spTree>
      <p:nvGrpSpPr>
        <p:cNvPr id="1" name="Shape 2510"/>
        <p:cNvGrpSpPr/>
        <p:nvPr/>
      </p:nvGrpSpPr>
      <p:grpSpPr>
        <a:xfrm>
          <a:off x="0" y="0"/>
          <a:ext cx="0" cy="0"/>
          <a:chOff x="0" y="0"/>
          <a:chExt cx="0" cy="0"/>
        </a:xfrm>
      </p:grpSpPr>
      <p:sp>
        <p:nvSpPr>
          <p:cNvPr id="2511" name="Google Shape;2511;p10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highlight>
                  <a:schemeClr val="accent1"/>
                </a:highlight>
              </a:defRPr>
            </a:lvl2pPr>
            <a:lvl3pPr lvl="2" algn="l">
              <a:lnSpc>
                <a:spcPct val="115000"/>
              </a:lnSpc>
              <a:spcBef>
                <a:spcPts val="1067"/>
              </a:spcBef>
              <a:spcAft>
                <a:spcPts val="0"/>
              </a:spcAft>
              <a:buSzPts val="2800"/>
              <a:buNone/>
              <a:defRPr>
                <a:highlight>
                  <a:schemeClr val="accent1"/>
                </a:highlight>
              </a:defRPr>
            </a:lvl3pPr>
            <a:lvl4pPr lvl="3" algn="l">
              <a:lnSpc>
                <a:spcPct val="115000"/>
              </a:lnSpc>
              <a:spcBef>
                <a:spcPts val="1067"/>
              </a:spcBef>
              <a:spcAft>
                <a:spcPts val="0"/>
              </a:spcAft>
              <a:buSzPts val="2800"/>
              <a:buNone/>
              <a:defRPr>
                <a:highlight>
                  <a:schemeClr val="accent1"/>
                </a:highlight>
              </a:defRPr>
            </a:lvl4pPr>
            <a:lvl5pPr lvl="4" algn="l">
              <a:lnSpc>
                <a:spcPct val="115000"/>
              </a:lnSpc>
              <a:spcBef>
                <a:spcPts val="1067"/>
              </a:spcBef>
              <a:spcAft>
                <a:spcPts val="0"/>
              </a:spcAft>
              <a:buSzPts val="2800"/>
              <a:buNone/>
              <a:defRPr>
                <a:highlight>
                  <a:schemeClr val="accent1"/>
                </a:highlight>
              </a:defRPr>
            </a:lvl5pPr>
            <a:lvl6pPr lvl="5" algn="l">
              <a:lnSpc>
                <a:spcPct val="115000"/>
              </a:lnSpc>
              <a:spcBef>
                <a:spcPts val="1067"/>
              </a:spcBef>
              <a:spcAft>
                <a:spcPts val="0"/>
              </a:spcAft>
              <a:buSzPts val="2800"/>
              <a:buNone/>
              <a:defRPr>
                <a:highlight>
                  <a:schemeClr val="accent1"/>
                </a:highlight>
              </a:defRPr>
            </a:lvl6pPr>
            <a:lvl7pPr lvl="6" algn="l">
              <a:lnSpc>
                <a:spcPct val="115000"/>
              </a:lnSpc>
              <a:spcBef>
                <a:spcPts val="1067"/>
              </a:spcBef>
              <a:spcAft>
                <a:spcPts val="0"/>
              </a:spcAft>
              <a:buSzPts val="2800"/>
              <a:buNone/>
              <a:defRPr>
                <a:highlight>
                  <a:schemeClr val="accent1"/>
                </a:highlight>
              </a:defRPr>
            </a:lvl7pPr>
            <a:lvl8pPr lvl="7" algn="l">
              <a:lnSpc>
                <a:spcPct val="115000"/>
              </a:lnSpc>
              <a:spcBef>
                <a:spcPts val="1067"/>
              </a:spcBef>
              <a:spcAft>
                <a:spcPts val="0"/>
              </a:spcAft>
              <a:buSzPts val="2800"/>
              <a:buNone/>
              <a:defRPr>
                <a:highlight>
                  <a:schemeClr val="accent1"/>
                </a:highlight>
              </a:defRPr>
            </a:lvl8pPr>
            <a:lvl9pPr lvl="8" algn="l">
              <a:lnSpc>
                <a:spcPct val="115000"/>
              </a:lnSpc>
              <a:spcBef>
                <a:spcPts val="1067"/>
              </a:spcBef>
              <a:spcAft>
                <a:spcPts val="1067"/>
              </a:spcAft>
              <a:buSzPts val="2800"/>
              <a:buNone/>
              <a:defRPr>
                <a:highlight>
                  <a:schemeClr val="accent1"/>
                </a:highlight>
              </a:defRPr>
            </a:lvl9pPr>
          </a:lstStyle>
          <a:p>
            <a:endParaRPr/>
          </a:p>
        </p:txBody>
      </p:sp>
      <p:sp>
        <p:nvSpPr>
          <p:cNvPr id="2512" name="Google Shape;2512;p108"/>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b="1"/>
            </a:lvl1pPr>
            <a:lvl2pPr marL="914400" lvl="1" indent="-355600" algn="l">
              <a:lnSpc>
                <a:spcPct val="115000"/>
              </a:lnSpc>
              <a:spcBef>
                <a:spcPts val="1067"/>
              </a:spcBef>
              <a:spcAft>
                <a:spcPts val="0"/>
              </a:spcAft>
              <a:buSzPts val="2000"/>
              <a:buChar char="○"/>
              <a:defRPr b="1"/>
            </a:lvl2pPr>
            <a:lvl3pPr marL="1371600" lvl="2" indent="-355600" algn="l">
              <a:lnSpc>
                <a:spcPct val="115000"/>
              </a:lnSpc>
              <a:spcBef>
                <a:spcPts val="1067"/>
              </a:spcBef>
              <a:spcAft>
                <a:spcPts val="0"/>
              </a:spcAft>
              <a:buSzPts val="2000"/>
              <a:buChar char="■"/>
              <a:defRPr b="1"/>
            </a:lvl3pPr>
            <a:lvl4pPr marL="1828800" lvl="3" indent="-355600" algn="l">
              <a:lnSpc>
                <a:spcPct val="115000"/>
              </a:lnSpc>
              <a:spcBef>
                <a:spcPts val="1067"/>
              </a:spcBef>
              <a:spcAft>
                <a:spcPts val="0"/>
              </a:spcAft>
              <a:buSzPts val="2000"/>
              <a:buChar char="●"/>
              <a:defRPr b="1"/>
            </a:lvl4pPr>
            <a:lvl5pPr marL="2286000" lvl="4" indent="-355600" algn="l">
              <a:lnSpc>
                <a:spcPct val="115000"/>
              </a:lnSpc>
              <a:spcBef>
                <a:spcPts val="1067"/>
              </a:spcBef>
              <a:spcAft>
                <a:spcPts val="0"/>
              </a:spcAft>
              <a:buSzPts val="2000"/>
              <a:buChar char="○"/>
              <a:defRPr b="1"/>
            </a:lvl5pPr>
            <a:lvl6pPr marL="2743200" lvl="5" indent="-355600" algn="l">
              <a:lnSpc>
                <a:spcPct val="115000"/>
              </a:lnSpc>
              <a:spcBef>
                <a:spcPts val="1067"/>
              </a:spcBef>
              <a:spcAft>
                <a:spcPts val="0"/>
              </a:spcAft>
              <a:buSzPts val="2000"/>
              <a:buChar char="■"/>
              <a:defRPr b="1"/>
            </a:lvl6pPr>
            <a:lvl7pPr marL="3200400" lvl="6" indent="-355600" algn="l">
              <a:lnSpc>
                <a:spcPct val="115000"/>
              </a:lnSpc>
              <a:spcBef>
                <a:spcPts val="1067"/>
              </a:spcBef>
              <a:spcAft>
                <a:spcPts val="0"/>
              </a:spcAft>
              <a:buSzPts val="2000"/>
              <a:buChar char="●"/>
              <a:defRPr b="1"/>
            </a:lvl7pPr>
            <a:lvl8pPr marL="3657600" lvl="7" indent="-355600" algn="l">
              <a:lnSpc>
                <a:spcPct val="115000"/>
              </a:lnSpc>
              <a:spcBef>
                <a:spcPts val="1067"/>
              </a:spcBef>
              <a:spcAft>
                <a:spcPts val="0"/>
              </a:spcAft>
              <a:buSzPts val="2000"/>
              <a:buChar char="○"/>
              <a:defRPr b="1"/>
            </a:lvl8pPr>
            <a:lvl9pPr marL="4114800" lvl="8" indent="-355600" algn="l">
              <a:lnSpc>
                <a:spcPct val="115000"/>
              </a:lnSpc>
              <a:spcBef>
                <a:spcPts val="1067"/>
              </a:spcBef>
              <a:spcAft>
                <a:spcPts val="1067"/>
              </a:spcAft>
              <a:buSzPts val="2000"/>
              <a:buChar char="■"/>
              <a:defRPr b="1"/>
            </a:lvl9pPr>
          </a:lstStyle>
          <a:p>
            <a:endParaRPr/>
          </a:p>
        </p:txBody>
      </p:sp>
      <p:sp>
        <p:nvSpPr>
          <p:cNvPr id="2513" name="Google Shape;2513;p108"/>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US"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Quote slide: Text, title — gold">
  <p:cSld name="23: Quote slide: Text, title — gold">
    <p:spTree>
      <p:nvGrpSpPr>
        <p:cNvPr id="1" name="Shape 2514"/>
        <p:cNvGrpSpPr/>
        <p:nvPr/>
      </p:nvGrpSpPr>
      <p:grpSpPr>
        <a:xfrm>
          <a:off x="0" y="0"/>
          <a:ext cx="0" cy="0"/>
          <a:chOff x="0" y="0"/>
          <a:chExt cx="0" cy="0"/>
        </a:xfrm>
      </p:grpSpPr>
      <p:sp>
        <p:nvSpPr>
          <p:cNvPr id="2515" name="Google Shape;2515;p10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16" name="Google Shape;2516;p109"/>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US"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2517" name="Google Shape;2517;p109"/>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b="1"/>
            </a:lvl1pPr>
            <a:lvl2pPr marL="914400" lvl="1" indent="-355600" algn="l">
              <a:lnSpc>
                <a:spcPct val="115000"/>
              </a:lnSpc>
              <a:spcBef>
                <a:spcPts val="1067"/>
              </a:spcBef>
              <a:spcAft>
                <a:spcPts val="0"/>
              </a:spcAft>
              <a:buSzPts val="2000"/>
              <a:buChar char="○"/>
              <a:defRPr b="1"/>
            </a:lvl2pPr>
            <a:lvl3pPr marL="1371600" lvl="2" indent="-355600" algn="l">
              <a:lnSpc>
                <a:spcPct val="115000"/>
              </a:lnSpc>
              <a:spcBef>
                <a:spcPts val="1067"/>
              </a:spcBef>
              <a:spcAft>
                <a:spcPts val="0"/>
              </a:spcAft>
              <a:buSzPts val="2000"/>
              <a:buChar char="■"/>
              <a:defRPr b="1"/>
            </a:lvl3pPr>
            <a:lvl4pPr marL="1828800" lvl="3" indent="-355600" algn="l">
              <a:lnSpc>
                <a:spcPct val="115000"/>
              </a:lnSpc>
              <a:spcBef>
                <a:spcPts val="1067"/>
              </a:spcBef>
              <a:spcAft>
                <a:spcPts val="0"/>
              </a:spcAft>
              <a:buSzPts val="2000"/>
              <a:buChar char="●"/>
              <a:defRPr b="1"/>
            </a:lvl4pPr>
            <a:lvl5pPr marL="2286000" lvl="4" indent="-355600" algn="l">
              <a:lnSpc>
                <a:spcPct val="115000"/>
              </a:lnSpc>
              <a:spcBef>
                <a:spcPts val="1067"/>
              </a:spcBef>
              <a:spcAft>
                <a:spcPts val="0"/>
              </a:spcAft>
              <a:buSzPts val="2000"/>
              <a:buChar char="○"/>
              <a:defRPr b="1"/>
            </a:lvl5pPr>
            <a:lvl6pPr marL="2743200" lvl="5" indent="-355600" algn="l">
              <a:lnSpc>
                <a:spcPct val="115000"/>
              </a:lnSpc>
              <a:spcBef>
                <a:spcPts val="1067"/>
              </a:spcBef>
              <a:spcAft>
                <a:spcPts val="0"/>
              </a:spcAft>
              <a:buSzPts val="2000"/>
              <a:buChar char="■"/>
              <a:defRPr b="1"/>
            </a:lvl6pPr>
            <a:lvl7pPr marL="3200400" lvl="6" indent="-355600" algn="l">
              <a:lnSpc>
                <a:spcPct val="115000"/>
              </a:lnSpc>
              <a:spcBef>
                <a:spcPts val="1067"/>
              </a:spcBef>
              <a:spcAft>
                <a:spcPts val="0"/>
              </a:spcAft>
              <a:buSzPts val="2000"/>
              <a:buChar char="●"/>
              <a:defRPr b="1"/>
            </a:lvl7pPr>
            <a:lvl8pPr marL="3657600" lvl="7" indent="-355600" algn="l">
              <a:lnSpc>
                <a:spcPct val="115000"/>
              </a:lnSpc>
              <a:spcBef>
                <a:spcPts val="1067"/>
              </a:spcBef>
              <a:spcAft>
                <a:spcPts val="0"/>
              </a:spcAft>
              <a:buSzPts val="2000"/>
              <a:buChar char="○"/>
              <a:defRPr b="1"/>
            </a:lvl8pPr>
            <a:lvl9pPr marL="4114800" lvl="8" indent="-355600" algn="l">
              <a:lnSpc>
                <a:spcPct val="115000"/>
              </a:lnSpc>
              <a:spcBef>
                <a:spcPts val="1067"/>
              </a:spcBef>
              <a:spcAft>
                <a:spcPts val="1067"/>
              </a:spcAft>
              <a:buSzPts val="2000"/>
              <a:buChar char="■"/>
              <a:defRPr b="1"/>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Quote slide: Text, title — maroon">
  <p:cSld name="23: Quote slide: Text, title — maroon">
    <p:spTree>
      <p:nvGrpSpPr>
        <p:cNvPr id="1" name="Shape 2518"/>
        <p:cNvGrpSpPr/>
        <p:nvPr/>
      </p:nvGrpSpPr>
      <p:grpSpPr>
        <a:xfrm>
          <a:off x="0" y="0"/>
          <a:ext cx="0" cy="0"/>
          <a:chOff x="0" y="0"/>
          <a:chExt cx="0" cy="0"/>
        </a:xfrm>
      </p:grpSpPr>
      <p:sp>
        <p:nvSpPr>
          <p:cNvPr id="2519" name="Google Shape;2519;p11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20" name="Google Shape;2520;p110"/>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US"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2521" name="Google Shape;2521;p110"/>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b="1"/>
            </a:lvl1pPr>
            <a:lvl2pPr marL="914400" lvl="1" indent="-355600" algn="l">
              <a:lnSpc>
                <a:spcPct val="115000"/>
              </a:lnSpc>
              <a:spcBef>
                <a:spcPts val="1067"/>
              </a:spcBef>
              <a:spcAft>
                <a:spcPts val="0"/>
              </a:spcAft>
              <a:buSzPts val="2000"/>
              <a:buChar char="○"/>
              <a:defRPr b="1"/>
            </a:lvl2pPr>
            <a:lvl3pPr marL="1371600" lvl="2" indent="-355600" algn="l">
              <a:lnSpc>
                <a:spcPct val="115000"/>
              </a:lnSpc>
              <a:spcBef>
                <a:spcPts val="1067"/>
              </a:spcBef>
              <a:spcAft>
                <a:spcPts val="0"/>
              </a:spcAft>
              <a:buSzPts val="2000"/>
              <a:buChar char="■"/>
              <a:defRPr b="1"/>
            </a:lvl3pPr>
            <a:lvl4pPr marL="1828800" lvl="3" indent="-355600" algn="l">
              <a:lnSpc>
                <a:spcPct val="115000"/>
              </a:lnSpc>
              <a:spcBef>
                <a:spcPts val="1067"/>
              </a:spcBef>
              <a:spcAft>
                <a:spcPts val="0"/>
              </a:spcAft>
              <a:buSzPts val="2000"/>
              <a:buChar char="●"/>
              <a:defRPr b="1"/>
            </a:lvl4pPr>
            <a:lvl5pPr marL="2286000" lvl="4" indent="-355600" algn="l">
              <a:lnSpc>
                <a:spcPct val="115000"/>
              </a:lnSpc>
              <a:spcBef>
                <a:spcPts val="1067"/>
              </a:spcBef>
              <a:spcAft>
                <a:spcPts val="0"/>
              </a:spcAft>
              <a:buSzPts val="2000"/>
              <a:buChar char="○"/>
              <a:defRPr b="1"/>
            </a:lvl5pPr>
            <a:lvl6pPr marL="2743200" lvl="5" indent="-355600" algn="l">
              <a:lnSpc>
                <a:spcPct val="115000"/>
              </a:lnSpc>
              <a:spcBef>
                <a:spcPts val="1067"/>
              </a:spcBef>
              <a:spcAft>
                <a:spcPts val="0"/>
              </a:spcAft>
              <a:buSzPts val="2000"/>
              <a:buChar char="■"/>
              <a:defRPr b="1"/>
            </a:lvl6pPr>
            <a:lvl7pPr marL="3200400" lvl="6" indent="-355600" algn="l">
              <a:lnSpc>
                <a:spcPct val="115000"/>
              </a:lnSpc>
              <a:spcBef>
                <a:spcPts val="1067"/>
              </a:spcBef>
              <a:spcAft>
                <a:spcPts val="0"/>
              </a:spcAft>
              <a:buSzPts val="2000"/>
              <a:buChar char="●"/>
              <a:defRPr b="1"/>
            </a:lvl7pPr>
            <a:lvl8pPr marL="3657600" lvl="7" indent="-355600" algn="l">
              <a:lnSpc>
                <a:spcPct val="115000"/>
              </a:lnSpc>
              <a:spcBef>
                <a:spcPts val="1067"/>
              </a:spcBef>
              <a:spcAft>
                <a:spcPts val="0"/>
              </a:spcAft>
              <a:buSzPts val="2000"/>
              <a:buChar char="○"/>
              <a:defRPr b="1"/>
            </a:lvl8pPr>
            <a:lvl9pPr marL="4114800" lvl="8" indent="-355600" algn="l">
              <a:lnSpc>
                <a:spcPct val="115000"/>
              </a:lnSpc>
              <a:spcBef>
                <a:spcPts val="1067"/>
              </a:spcBef>
              <a:spcAft>
                <a:spcPts val="1067"/>
              </a:spcAft>
              <a:buSzPts val="2000"/>
              <a:buChar char="■"/>
              <a:defRPr b="1"/>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Quote slide: Text, title, left — photo background">
  <p:cSld name="23: Quote slide: Text, title, left — photo background">
    <p:spTree>
      <p:nvGrpSpPr>
        <p:cNvPr id="1" name="Shape 2522"/>
        <p:cNvGrpSpPr/>
        <p:nvPr/>
      </p:nvGrpSpPr>
      <p:grpSpPr>
        <a:xfrm>
          <a:off x="0" y="0"/>
          <a:ext cx="0" cy="0"/>
          <a:chOff x="0" y="0"/>
          <a:chExt cx="0" cy="0"/>
        </a:xfrm>
      </p:grpSpPr>
      <p:sp>
        <p:nvSpPr>
          <p:cNvPr id="2523" name="Google Shape;2523;p111"/>
          <p:cNvSpPr>
            <a:spLocks noGrp="1"/>
          </p:cNvSpPr>
          <p:nvPr>
            <p:ph type="pic" idx="2"/>
          </p:nvPr>
        </p:nvSpPr>
        <p:spPr>
          <a:xfrm>
            <a:off x="-54933" y="-50100"/>
            <a:ext cx="12337600" cy="6939600"/>
          </a:xfrm>
          <a:prstGeom prst="rect">
            <a:avLst/>
          </a:prstGeom>
          <a:solidFill>
            <a:schemeClr val="lt2"/>
          </a:solidFill>
          <a:ln>
            <a:noFill/>
          </a:ln>
        </p:spPr>
      </p:sp>
      <p:sp>
        <p:nvSpPr>
          <p:cNvPr id="2524" name="Google Shape;2524;p111"/>
          <p:cNvSpPr txBox="1">
            <a:spLocks noGrp="1"/>
          </p:cNvSpPr>
          <p:nvPr>
            <p:ph type="body" idx="1"/>
          </p:nvPr>
        </p:nvSpPr>
        <p:spPr>
          <a:xfrm>
            <a:off x="566524"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457200" lvl="0" indent="-330200" algn="l">
              <a:lnSpc>
                <a:spcPct val="115000"/>
              </a:lnSpc>
              <a:spcBef>
                <a:spcPts val="0"/>
              </a:spcBef>
              <a:spcAft>
                <a:spcPts val="0"/>
              </a:spcAft>
              <a:buClr>
                <a:schemeClr val="lt1"/>
              </a:buClr>
              <a:buSzPts val="1600"/>
              <a:buChar char="●"/>
              <a:defRPr sz="2133" b="1">
                <a:solidFill>
                  <a:schemeClr val="lt1"/>
                </a:solidFill>
              </a:defRPr>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525" name="Google Shape;2525;p111"/>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US"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Quote slide: Text, title, right — photo background">
  <p:cSld name="23: Quote slide: Text, title, right — photo background">
    <p:spTree>
      <p:nvGrpSpPr>
        <p:cNvPr id="1" name="Shape 2526"/>
        <p:cNvGrpSpPr/>
        <p:nvPr/>
      </p:nvGrpSpPr>
      <p:grpSpPr>
        <a:xfrm>
          <a:off x="0" y="0"/>
          <a:ext cx="0" cy="0"/>
          <a:chOff x="0" y="0"/>
          <a:chExt cx="0" cy="0"/>
        </a:xfrm>
      </p:grpSpPr>
      <p:sp>
        <p:nvSpPr>
          <p:cNvPr id="2527" name="Google Shape;2527;p112"/>
          <p:cNvSpPr>
            <a:spLocks noGrp="1"/>
          </p:cNvSpPr>
          <p:nvPr>
            <p:ph type="pic" idx="2"/>
          </p:nvPr>
        </p:nvSpPr>
        <p:spPr>
          <a:xfrm>
            <a:off x="-63500" y="-54933"/>
            <a:ext cx="12369600" cy="6958000"/>
          </a:xfrm>
          <a:prstGeom prst="rect">
            <a:avLst/>
          </a:prstGeom>
          <a:solidFill>
            <a:schemeClr val="lt2"/>
          </a:solidFill>
          <a:ln>
            <a:noFill/>
          </a:ln>
        </p:spPr>
      </p:sp>
      <p:sp>
        <p:nvSpPr>
          <p:cNvPr id="2528" name="Google Shape;2528;p112"/>
          <p:cNvSpPr txBox="1">
            <a:spLocks noGrp="1"/>
          </p:cNvSpPr>
          <p:nvPr>
            <p:ph type="body" idx="1"/>
          </p:nvPr>
        </p:nvSpPr>
        <p:spPr>
          <a:xfrm>
            <a:off x="6574359"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457200" lvl="0" indent="-330200" algn="l">
              <a:lnSpc>
                <a:spcPct val="115000"/>
              </a:lnSpc>
              <a:spcBef>
                <a:spcPts val="0"/>
              </a:spcBef>
              <a:spcAft>
                <a:spcPts val="0"/>
              </a:spcAft>
              <a:buClr>
                <a:schemeClr val="lt1"/>
              </a:buClr>
              <a:buSzPts val="1600"/>
              <a:buChar char="●"/>
              <a:defRPr sz="2133" b="1">
                <a:solidFill>
                  <a:schemeClr val="lt1"/>
                </a:solidFill>
              </a:defRPr>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529" name="Google Shape;2529;p112"/>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US"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cSld name="23: z-Blank slide options divider (choose from following templates →)">
    <p:bg>
      <p:bgPr>
        <a:solidFill>
          <a:schemeClr val="lt2"/>
        </a:solidFill>
        <a:effectLst/>
      </p:bgPr>
    </p:bg>
    <p:spTree>
      <p:nvGrpSpPr>
        <p:cNvPr id="1" name="Shape 2530"/>
        <p:cNvGrpSpPr/>
        <p:nvPr/>
      </p:nvGrpSpPr>
      <p:grpSpPr>
        <a:xfrm>
          <a:off x="0" y="0"/>
          <a:ext cx="0" cy="0"/>
          <a:chOff x="0" y="0"/>
          <a:chExt cx="0" cy="0"/>
        </a:xfrm>
      </p:grpSpPr>
      <p:sp>
        <p:nvSpPr>
          <p:cNvPr id="2531" name="Google Shape;2531;p113"/>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chemeClr val="dk1"/>
                </a:highlight>
                <a:latin typeface="Arial"/>
                <a:ea typeface="Arial"/>
                <a:cs typeface="Arial"/>
                <a:sym typeface="Arial"/>
              </a:rPr>
              <a:t>Blank slide options</a:t>
            </a:r>
            <a:endParaRPr sz="9600" b="1">
              <a:solidFill>
                <a:srgbClr val="FFFFFF"/>
              </a:solidFill>
              <a:highlight>
                <a:schemeClr val="dk1"/>
              </a:highlight>
              <a:latin typeface="Arial"/>
              <a:ea typeface="Arial"/>
              <a:cs typeface="Arial"/>
              <a:sym typeface="Arial"/>
            </a:endParaRPr>
          </a:p>
        </p:txBody>
      </p:sp>
      <p:sp>
        <p:nvSpPr>
          <p:cNvPr id="2532" name="Google Shape;2532;p113"/>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 white">
  <p:cSld name="23: z-Blank — white">
    <p:spTree>
      <p:nvGrpSpPr>
        <p:cNvPr id="1" name="Shape 2533"/>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 black">
  <p:cSld name="23: z-Blank — black">
    <p:bg>
      <p:bgPr>
        <a:solidFill>
          <a:schemeClr val="dk1"/>
        </a:solidFill>
        <a:effectLst/>
      </p:bgPr>
    </p:bg>
    <p:spTree>
      <p:nvGrpSpPr>
        <p:cNvPr id="1" name="Shape 2534"/>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 maroon">
  <p:cSld name="23: z-Blank — maroon">
    <p:bg>
      <p:bgPr>
        <a:solidFill>
          <a:schemeClr val="accent2"/>
        </a:solidFill>
        <a:effectLst/>
      </p:bgPr>
    </p:bg>
    <p:spTree>
      <p:nvGrpSpPr>
        <p:cNvPr id="1" name="Shape 2535"/>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 photo background">
  <p:cSld name="23: z-Blank — photo background">
    <p:spTree>
      <p:nvGrpSpPr>
        <p:cNvPr id="1" name="Shape 2536"/>
        <p:cNvGrpSpPr/>
        <p:nvPr/>
      </p:nvGrpSpPr>
      <p:grpSpPr>
        <a:xfrm>
          <a:off x="0" y="0"/>
          <a:ext cx="0" cy="0"/>
          <a:chOff x="0" y="0"/>
          <a:chExt cx="0" cy="0"/>
        </a:xfrm>
      </p:grpSpPr>
      <p:sp>
        <p:nvSpPr>
          <p:cNvPr id="2537" name="Google Shape;2537;p117"/>
          <p:cNvSpPr>
            <a:spLocks noGrp="1"/>
          </p:cNvSpPr>
          <p:nvPr>
            <p:ph type="pic" idx="2"/>
          </p:nvPr>
        </p:nvSpPr>
        <p:spPr>
          <a:xfrm>
            <a:off x="-39067" y="-41200"/>
            <a:ext cx="12243200" cy="6886800"/>
          </a:xfrm>
          <a:prstGeom prst="rect">
            <a:avLst/>
          </a:prstGeom>
          <a:solidFill>
            <a:schemeClr val="lt2"/>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logo — white">
  <p:cSld name="23: z-Blank with logo — white">
    <p:spTree>
      <p:nvGrpSpPr>
        <p:cNvPr id="1" name="Shape 2538"/>
        <p:cNvGrpSpPr/>
        <p:nvPr/>
      </p:nvGrpSpPr>
      <p:grpSpPr>
        <a:xfrm>
          <a:off x="0" y="0"/>
          <a:ext cx="0" cy="0"/>
          <a:chOff x="0" y="0"/>
          <a:chExt cx="0" cy="0"/>
        </a:xfrm>
      </p:grpSpPr>
      <p:pic>
        <p:nvPicPr>
          <p:cNvPr id="2539" name="Google Shape;2539;p118"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logo — black">
  <p:cSld name="23: z-Blank with logo — black">
    <p:bg>
      <p:bgPr>
        <a:solidFill>
          <a:schemeClr val="dk1"/>
        </a:solidFill>
        <a:effectLst/>
      </p:bgPr>
    </p:bg>
    <p:spTree>
      <p:nvGrpSpPr>
        <p:cNvPr id="1" name="Shape 2540"/>
        <p:cNvGrpSpPr/>
        <p:nvPr/>
      </p:nvGrpSpPr>
      <p:grpSpPr>
        <a:xfrm>
          <a:off x="0" y="0"/>
          <a:ext cx="0" cy="0"/>
          <a:chOff x="0" y="0"/>
          <a:chExt cx="0" cy="0"/>
        </a:xfrm>
      </p:grpSpPr>
      <p:pic>
        <p:nvPicPr>
          <p:cNvPr id="2541" name="Google Shape;2541;p11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with logo — gold">
  <p:cSld name="23: z-Blank with logo — gold">
    <p:bg>
      <p:bgPr>
        <a:solidFill>
          <a:schemeClr val="accent1"/>
        </a:solidFill>
        <a:effectLst/>
      </p:bgPr>
    </p:bg>
    <p:spTree>
      <p:nvGrpSpPr>
        <p:cNvPr id="1" name="Shape 2542"/>
        <p:cNvGrpSpPr/>
        <p:nvPr/>
      </p:nvGrpSpPr>
      <p:grpSpPr>
        <a:xfrm>
          <a:off x="0" y="0"/>
          <a:ext cx="0" cy="0"/>
          <a:chOff x="0" y="0"/>
          <a:chExt cx="0" cy="0"/>
        </a:xfrm>
      </p:grpSpPr>
      <p:pic>
        <p:nvPicPr>
          <p:cNvPr id="2543" name="Google Shape;2543;p12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23: z-Blank with logo — maroon">
  <p:cSld name="23: z-Blank with logo — maroon">
    <p:bg>
      <p:bgPr>
        <a:solidFill>
          <a:schemeClr val="accent2"/>
        </a:solidFill>
        <a:effectLst/>
      </p:bgPr>
    </p:bg>
    <p:spTree>
      <p:nvGrpSpPr>
        <p:cNvPr id="1" name="Shape 2544"/>
        <p:cNvGrpSpPr/>
        <p:nvPr/>
      </p:nvGrpSpPr>
      <p:grpSpPr>
        <a:xfrm>
          <a:off x="0" y="0"/>
          <a:ext cx="0" cy="0"/>
          <a:chOff x="0" y="0"/>
          <a:chExt cx="0" cy="0"/>
        </a:xfrm>
      </p:grpSpPr>
      <p:pic>
        <p:nvPicPr>
          <p:cNvPr id="2545" name="Google Shape;2545;p121"/>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3: z-Blank with logo — photo background">
  <p:cSld name="23: z-Blank with logo — photo background">
    <p:spTree>
      <p:nvGrpSpPr>
        <p:cNvPr id="1" name="Shape 2546"/>
        <p:cNvGrpSpPr/>
        <p:nvPr/>
      </p:nvGrpSpPr>
      <p:grpSpPr>
        <a:xfrm>
          <a:off x="0" y="0"/>
          <a:ext cx="0" cy="0"/>
          <a:chOff x="0" y="0"/>
          <a:chExt cx="0" cy="0"/>
        </a:xfrm>
      </p:grpSpPr>
      <p:sp>
        <p:nvSpPr>
          <p:cNvPr id="2547" name="Google Shape;2547;p122"/>
          <p:cNvSpPr>
            <a:spLocks noGrp="1"/>
          </p:cNvSpPr>
          <p:nvPr>
            <p:ph type="pic" idx="2"/>
          </p:nvPr>
        </p:nvSpPr>
        <p:spPr>
          <a:xfrm>
            <a:off x="-63500" y="-54933"/>
            <a:ext cx="12268000" cy="6900800"/>
          </a:xfrm>
          <a:prstGeom prst="rect">
            <a:avLst/>
          </a:prstGeom>
          <a:solidFill>
            <a:schemeClr val="lt2"/>
          </a:solidFill>
          <a:ln>
            <a:noFill/>
          </a:ln>
        </p:spPr>
      </p:sp>
      <p:sp>
        <p:nvSpPr>
          <p:cNvPr id="2548" name="Google Shape;2548;p122"/>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pic>
        <p:nvPicPr>
          <p:cNvPr id="2549" name="Google Shape;2549;p122"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23: z-Blank, A Mountain topographical map pattern — white">
    <p:spTree>
      <p:nvGrpSpPr>
        <p:cNvPr id="1" name="Shape 2550"/>
        <p:cNvGrpSpPr/>
        <p:nvPr/>
      </p:nvGrpSpPr>
      <p:grpSpPr>
        <a:xfrm>
          <a:off x="0" y="0"/>
          <a:ext cx="0" cy="0"/>
          <a:chOff x="0" y="0"/>
          <a:chExt cx="0" cy="0"/>
        </a:xfrm>
      </p:grpSpPr>
      <p:pic>
        <p:nvPicPr>
          <p:cNvPr id="2551" name="Google Shape;2551;p123"/>
          <p:cNvPicPr preferRelativeResize="0"/>
          <p:nvPr/>
        </p:nvPicPr>
        <p:blipFill rotWithShape="1">
          <a:blip r:embed="rId2">
            <a:alphaModFix/>
          </a:blip>
          <a:srcRect/>
          <a:stretch/>
        </p:blipFill>
        <p:spPr>
          <a:xfrm>
            <a:off x="1" y="-2966"/>
            <a:ext cx="12192004" cy="6863932"/>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23: z-Blank, Learn to Thrive Morse code pattern — white">
    <p:spTree>
      <p:nvGrpSpPr>
        <p:cNvPr id="1" name="Shape 2552"/>
        <p:cNvGrpSpPr/>
        <p:nvPr/>
      </p:nvGrpSpPr>
      <p:grpSpPr>
        <a:xfrm>
          <a:off x="0" y="0"/>
          <a:ext cx="0" cy="0"/>
          <a:chOff x="0" y="0"/>
          <a:chExt cx="0" cy="0"/>
        </a:xfrm>
      </p:grpSpPr>
      <p:pic>
        <p:nvPicPr>
          <p:cNvPr id="2553" name="Google Shape;2553;p124"/>
          <p:cNvPicPr preferRelativeResize="0"/>
          <p:nvPr/>
        </p:nvPicPr>
        <p:blipFill rotWithShape="1">
          <a:blip r:embed="rId2">
            <a:alphaModFix/>
          </a:blip>
          <a:srcRect l="19" r="28"/>
          <a:stretch/>
        </p:blipFill>
        <p:spPr>
          <a:xfrm>
            <a:off x="1" y="-2966"/>
            <a:ext cx="12192004" cy="686126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3: z-Blank, with network pattern, white">
  <p:cSld name="23: z-Blank, with network pattern, white">
    <p:spTree>
      <p:nvGrpSpPr>
        <p:cNvPr id="1" name="Shape 2554"/>
        <p:cNvGrpSpPr/>
        <p:nvPr/>
      </p:nvGrpSpPr>
      <p:grpSpPr>
        <a:xfrm>
          <a:off x="0" y="0"/>
          <a:ext cx="0" cy="0"/>
          <a:chOff x="0" y="0"/>
          <a:chExt cx="0" cy="0"/>
        </a:xfrm>
      </p:grpSpPr>
      <p:pic>
        <p:nvPicPr>
          <p:cNvPr id="2555" name="Google Shape;2555;p125"/>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23: z-Blank, A Mountain topographical map pattern — black">
    <p:bg>
      <p:bgPr>
        <a:solidFill>
          <a:schemeClr val="dk1"/>
        </a:solidFill>
        <a:effectLst/>
      </p:bgPr>
    </p:bg>
    <p:spTree>
      <p:nvGrpSpPr>
        <p:cNvPr id="1" name="Shape 2556"/>
        <p:cNvGrpSpPr/>
        <p:nvPr/>
      </p:nvGrpSpPr>
      <p:grpSpPr>
        <a:xfrm>
          <a:off x="0" y="0"/>
          <a:ext cx="0" cy="0"/>
          <a:chOff x="0" y="0"/>
          <a:chExt cx="0" cy="0"/>
        </a:xfrm>
      </p:grpSpPr>
      <p:pic>
        <p:nvPicPr>
          <p:cNvPr id="2557" name="Google Shape;2557;p126"/>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23: z-Blank, Learn to Thrive Morse code pattern — black">
    <p:bg>
      <p:bgPr>
        <a:solidFill>
          <a:schemeClr val="dk1"/>
        </a:solidFill>
        <a:effectLst/>
      </p:bgPr>
    </p:bg>
    <p:spTree>
      <p:nvGrpSpPr>
        <p:cNvPr id="1" name="Shape 2558"/>
        <p:cNvGrpSpPr/>
        <p:nvPr/>
      </p:nvGrpSpPr>
      <p:grpSpPr>
        <a:xfrm>
          <a:off x="0" y="0"/>
          <a:ext cx="0" cy="0"/>
          <a:chOff x="0" y="0"/>
          <a:chExt cx="0" cy="0"/>
        </a:xfrm>
      </p:grpSpPr>
      <p:pic>
        <p:nvPicPr>
          <p:cNvPr id="2559" name="Google Shape;2559;p127"/>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3: z-Blank, with network pattern, black">
  <p:cSld name="23: z-Blank, with network pattern, black">
    <p:bg>
      <p:bgPr>
        <a:solidFill>
          <a:schemeClr val="dk1"/>
        </a:solidFill>
        <a:effectLst/>
      </p:bgPr>
    </p:bg>
    <p:spTree>
      <p:nvGrpSpPr>
        <p:cNvPr id="1" name="Shape 2560"/>
        <p:cNvGrpSpPr/>
        <p:nvPr/>
      </p:nvGrpSpPr>
      <p:grpSpPr>
        <a:xfrm>
          <a:off x="0" y="0"/>
          <a:ext cx="0" cy="0"/>
          <a:chOff x="0" y="0"/>
          <a:chExt cx="0" cy="0"/>
        </a:xfrm>
      </p:grpSpPr>
      <p:pic>
        <p:nvPicPr>
          <p:cNvPr id="2561" name="Google Shape;2561;p128"/>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23: z-Blank, with A Mountain topo pattern edges, white">
    <p:spTree>
      <p:nvGrpSpPr>
        <p:cNvPr id="1" name="Shape 2562"/>
        <p:cNvGrpSpPr/>
        <p:nvPr/>
      </p:nvGrpSpPr>
      <p:grpSpPr>
        <a:xfrm>
          <a:off x="0" y="0"/>
          <a:ext cx="0" cy="0"/>
          <a:chOff x="0" y="0"/>
          <a:chExt cx="0" cy="0"/>
        </a:xfrm>
      </p:grpSpPr>
      <p:grpSp>
        <p:nvGrpSpPr>
          <p:cNvPr id="2563" name="Google Shape;2563;p129"/>
          <p:cNvGrpSpPr/>
          <p:nvPr/>
        </p:nvGrpSpPr>
        <p:grpSpPr>
          <a:xfrm>
            <a:off x="6447084" y="-2947847"/>
            <a:ext cx="9525000" cy="6013067"/>
            <a:chOff x="238125" y="602600"/>
            <a:chExt cx="7143750" cy="4509800"/>
          </a:xfrm>
        </p:grpSpPr>
        <p:sp>
          <p:nvSpPr>
            <p:cNvPr id="2564" name="Google Shape;2564;p12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5" name="Google Shape;2565;p12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6" name="Google Shape;2566;p12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7" name="Google Shape;2567;p129"/>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8" name="Google Shape;2568;p129"/>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9" name="Google Shape;2569;p12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0" name="Google Shape;2570;p12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1" name="Google Shape;2571;p12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2" name="Google Shape;2572;p12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3" name="Google Shape;2573;p12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4" name="Google Shape;2574;p12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5" name="Google Shape;2575;p12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6" name="Google Shape;2576;p12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7" name="Google Shape;2577;p12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8" name="Google Shape;2578;p12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9" name="Google Shape;2579;p12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0" name="Google Shape;2580;p12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1" name="Google Shape;2581;p12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2" name="Google Shape;2582;p12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3" name="Google Shape;2583;p12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4" name="Google Shape;2584;p12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5" name="Google Shape;2585;p12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6" name="Google Shape;2586;p12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7" name="Google Shape;2587;p12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8" name="Google Shape;2588;p12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9" name="Google Shape;2589;p12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0" name="Google Shape;2590;p12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1" name="Google Shape;2591;p12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2" name="Google Shape;2592;p12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3" name="Google Shape;2593;p12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4" name="Google Shape;2594;p12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5" name="Google Shape;2595;p12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6" name="Google Shape;2596;p12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7" name="Google Shape;2597;p12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8" name="Google Shape;2598;p12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9" name="Google Shape;2599;p12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0" name="Google Shape;2600;p12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1" name="Google Shape;2601;p12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2" name="Google Shape;2602;p12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3" name="Google Shape;2603;p12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4" name="Google Shape;2604;p12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5" name="Google Shape;2605;p12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6" name="Google Shape;2606;p12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7" name="Google Shape;2607;p12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8" name="Google Shape;2608;p12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9" name="Google Shape;2609;p12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0" name="Google Shape;2610;p12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1" name="Google Shape;2611;p12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2" name="Google Shape;2612;p12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3" name="Google Shape;2613;p12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4" name="Google Shape;2614;p12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5" name="Google Shape;2615;p12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6" name="Google Shape;2616;p12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7" name="Google Shape;2617;p12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8" name="Google Shape;2618;p12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9" name="Google Shape;2619;p12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0" name="Google Shape;2620;p12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1" name="Google Shape;2621;p12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2" name="Google Shape;2622;p12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3" name="Google Shape;2623;p12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4" name="Google Shape;2624;p12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5" name="Google Shape;2625;p12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6" name="Google Shape;2626;p12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7" name="Google Shape;2627;p12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8" name="Google Shape;2628;p12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9" name="Google Shape;2629;p12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0" name="Google Shape;2630;p12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1" name="Google Shape;2631;p12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2" name="Google Shape;2632;p12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3" name="Google Shape;2633;p12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4" name="Google Shape;2634;p12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5" name="Google Shape;2635;p12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6" name="Google Shape;2636;p12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7" name="Google Shape;2637;p12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8" name="Google Shape;2638;p12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9" name="Google Shape;2639;p12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0" name="Google Shape;2640;p12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1" name="Google Shape;2641;p12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2" name="Google Shape;2642;p12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3" name="Google Shape;2643;p12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4" name="Google Shape;2644;p12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5" name="Google Shape;2645;p12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6" name="Google Shape;2646;p12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7" name="Google Shape;2647;p12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8" name="Google Shape;2648;p12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9" name="Google Shape;2649;p12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0" name="Google Shape;2650;p12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1" name="Google Shape;2651;p12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2" name="Google Shape;2652;p12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3" name="Google Shape;2653;p12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4" name="Google Shape;2654;p12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5" name="Google Shape;2655;p12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6" name="Google Shape;2656;p12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7" name="Google Shape;2657;p12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8" name="Google Shape;2658;p12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9" name="Google Shape;2659;p12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0" name="Google Shape;2660;p12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1" name="Google Shape;2661;p12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2" name="Google Shape;2662;p129"/>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3" name="Google Shape;2663;p129"/>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4" name="Google Shape;2664;p12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5" name="Google Shape;2665;p12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6" name="Google Shape;2666;p12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7" name="Google Shape;2667;p12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8" name="Google Shape;2668;p12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9" name="Google Shape;2669;p12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0" name="Google Shape;2670;p12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1" name="Google Shape;2671;p12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2" name="Google Shape;2672;p12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3" name="Google Shape;2673;p12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4" name="Google Shape;2674;p12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5" name="Google Shape;2675;p12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6" name="Google Shape;2676;p12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7" name="Google Shape;2677;p12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8" name="Google Shape;2678;p12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9" name="Google Shape;2679;p12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0" name="Google Shape;2680;p12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1" name="Google Shape;2681;p12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2" name="Google Shape;2682;p12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3" name="Google Shape;2683;p12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4" name="Google Shape;2684;p12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5" name="Google Shape;2685;p12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6" name="Google Shape;2686;p12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7" name="Google Shape;2687;p12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8" name="Google Shape;2688;p12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9" name="Google Shape;2689;p12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0" name="Google Shape;2690;p12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1" name="Google Shape;2691;p12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2" name="Google Shape;2692;p12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3" name="Google Shape;2693;p12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4" name="Google Shape;2694;p12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5" name="Google Shape;2695;p12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6" name="Google Shape;2696;p12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7" name="Google Shape;2697;p12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8" name="Google Shape;2698;p12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9" name="Google Shape;2699;p12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0" name="Google Shape;2700;p12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1" name="Google Shape;2701;p12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2" name="Google Shape;2702;p12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3" name="Google Shape;2703;p12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4" name="Google Shape;2704;p12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5" name="Google Shape;2705;p12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6" name="Google Shape;2706;p12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7" name="Google Shape;2707;p12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8" name="Google Shape;2708;p12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9" name="Google Shape;2709;p12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0" name="Google Shape;2710;p12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1" name="Google Shape;2711;p12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2" name="Google Shape;2712;p12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3" name="Google Shape;2713;p12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4" name="Google Shape;2714;p12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5" name="Google Shape;2715;p12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6" name="Google Shape;2716;p12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7" name="Google Shape;2717;p12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8" name="Google Shape;2718;p12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9" name="Google Shape;2719;p12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0" name="Google Shape;2720;p12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1" name="Google Shape;2721;p12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2" name="Google Shape;2722;p12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3" name="Google Shape;2723;p12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4" name="Google Shape;2724;p12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5" name="Google Shape;2725;p12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6" name="Google Shape;2726;p12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7" name="Google Shape;2727;p12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8" name="Google Shape;2728;p12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9" name="Google Shape;2729;p12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0" name="Google Shape;2730;p12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1" name="Google Shape;2731;p12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2" name="Google Shape;2732;p12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3" name="Google Shape;2733;p12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4" name="Google Shape;2734;p12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5" name="Google Shape;2735;p12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6" name="Google Shape;2736;p12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7" name="Google Shape;2737;p12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8" name="Google Shape;2738;p12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9" name="Google Shape;2739;p12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0" name="Google Shape;2740;p12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1" name="Google Shape;2741;p12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2" name="Google Shape;2742;p12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3" name="Google Shape;2743;p12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4" name="Google Shape;2744;p12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5" name="Google Shape;2745;p12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6" name="Google Shape;2746;p12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7" name="Google Shape;2747;p12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8" name="Google Shape;2748;p12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9" name="Google Shape;2749;p12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0" name="Google Shape;2750;p12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1" name="Google Shape;2751;p12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2" name="Google Shape;2752;p12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3" name="Google Shape;2753;p12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4" name="Google Shape;2754;p12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5" name="Google Shape;2755;p12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6" name="Google Shape;2756;p12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7" name="Google Shape;2757;p12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8" name="Google Shape;2758;p12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9" name="Google Shape;2759;p12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0" name="Google Shape;2760;p12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1" name="Google Shape;2761;p12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2" name="Google Shape;2762;p12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3" name="Google Shape;2763;p12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4" name="Google Shape;2764;p12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5" name="Google Shape;2765;p12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6" name="Google Shape;2766;p12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7" name="Google Shape;2767;p12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8" name="Google Shape;2768;p12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9" name="Google Shape;2769;p12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0" name="Google Shape;2770;p12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1" name="Google Shape;2771;p12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2" name="Google Shape;2772;p12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3" name="Google Shape;2773;p12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4" name="Google Shape;2774;p12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5" name="Google Shape;2775;p12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6" name="Google Shape;2776;p12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7" name="Google Shape;2777;p12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8" name="Google Shape;2778;p12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9" name="Google Shape;2779;p12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0" name="Google Shape;2780;p129"/>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1" name="Google Shape;2781;p129"/>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2" name="Google Shape;2782;p12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3" name="Google Shape;2783;p12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4" name="Google Shape;2784;p12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5" name="Google Shape;2785;p12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6" name="Google Shape;2786;p12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7" name="Google Shape;2787;p12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8" name="Google Shape;2788;p12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9" name="Google Shape;2789;p12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0" name="Google Shape;2790;p12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1" name="Google Shape;2791;p12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2" name="Google Shape;2792;p12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3" name="Google Shape;2793;p12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4" name="Google Shape;2794;p12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5" name="Google Shape;2795;p12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6" name="Google Shape;2796;p12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7" name="Google Shape;2797;p12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8" name="Google Shape;2798;p12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9" name="Google Shape;2799;p12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0" name="Google Shape;2800;p12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1" name="Google Shape;2801;p12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2" name="Google Shape;2802;p12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3" name="Google Shape;2803;p12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4" name="Google Shape;2804;p12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5" name="Google Shape;2805;p12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6" name="Google Shape;2806;p12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7" name="Google Shape;2807;p12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8" name="Google Shape;2808;p12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9" name="Google Shape;2809;p12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0" name="Google Shape;2810;p12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1" name="Google Shape;2811;p12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2" name="Google Shape;2812;p12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3" name="Google Shape;2813;p12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4" name="Google Shape;2814;p12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5" name="Google Shape;2815;p12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6" name="Google Shape;2816;p12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7" name="Google Shape;2817;p12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8" name="Google Shape;2818;p12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9" name="Google Shape;2819;p12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0" name="Google Shape;2820;p12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1" name="Google Shape;2821;p12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2" name="Google Shape;2822;p12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3" name="Google Shape;2823;p12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4" name="Google Shape;2824;p12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5" name="Google Shape;2825;p12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6" name="Google Shape;2826;p12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7" name="Google Shape;2827;p12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8" name="Google Shape;2828;p12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9" name="Google Shape;2829;p12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0" name="Google Shape;2830;p12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1" name="Google Shape;2831;p12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2" name="Google Shape;2832;p12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3" name="Google Shape;2833;p12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4" name="Google Shape;2834;p12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5" name="Google Shape;2835;p12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6" name="Google Shape;2836;p12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7" name="Google Shape;2837;p12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8" name="Google Shape;2838;p12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9" name="Google Shape;2839;p12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0" name="Google Shape;2840;p12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1" name="Google Shape;2841;p12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2" name="Google Shape;2842;p12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3" name="Google Shape;2843;p12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4" name="Google Shape;2844;p12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5" name="Google Shape;2845;p12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6" name="Google Shape;2846;p12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7" name="Google Shape;2847;p12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8" name="Google Shape;2848;p12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9" name="Google Shape;2849;p12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0" name="Google Shape;2850;p12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1" name="Google Shape;2851;p12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2" name="Google Shape;2852;p12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3" name="Google Shape;2853;p12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4" name="Google Shape;2854;p12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5" name="Google Shape;2855;p12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6" name="Google Shape;2856;p12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7" name="Google Shape;2857;p12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8" name="Google Shape;2858;p12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9" name="Google Shape;2859;p12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0" name="Google Shape;2860;p12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1" name="Google Shape;2861;p12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2" name="Google Shape;2862;p12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3" name="Google Shape;2863;p12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4" name="Google Shape;2864;p12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5" name="Google Shape;2865;p12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6" name="Google Shape;2866;p12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7" name="Google Shape;2867;p12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8" name="Google Shape;2868;p12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9" name="Google Shape;2869;p12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0" name="Google Shape;2870;p12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1" name="Google Shape;2871;p12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2" name="Google Shape;2872;p12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3" name="Google Shape;2873;p12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4" name="Google Shape;2874;p12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5" name="Google Shape;2875;p12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6" name="Google Shape;2876;p12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7" name="Google Shape;2877;p12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8" name="Google Shape;2878;p12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9" name="Google Shape;2879;p12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0" name="Google Shape;2880;p12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1" name="Google Shape;2881;p12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2" name="Google Shape;2882;p12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3" name="Google Shape;2883;p12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4" name="Google Shape;2884;p12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5" name="Google Shape;2885;p12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6" name="Google Shape;2886;p12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7" name="Google Shape;2887;p12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8" name="Google Shape;2888;p12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9" name="Google Shape;2889;p12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0" name="Google Shape;2890;p12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1" name="Google Shape;2891;p12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2" name="Google Shape;2892;p12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3" name="Google Shape;2893;p12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4" name="Google Shape;2894;p12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5" name="Google Shape;2895;p12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6" name="Google Shape;2896;p12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7" name="Google Shape;2897;p12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8" name="Google Shape;2898;p12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9" name="Google Shape;2899;p12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0" name="Google Shape;2900;p12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1" name="Google Shape;2901;p12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2" name="Google Shape;2902;p12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3" name="Google Shape;2903;p12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4" name="Google Shape;2904;p12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5" name="Google Shape;2905;p12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6" name="Google Shape;2906;p12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7" name="Google Shape;2907;p12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8" name="Google Shape;2908;p12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9" name="Google Shape;2909;p12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0" name="Google Shape;2910;p12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1" name="Google Shape;2911;p12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2" name="Google Shape;2912;p12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3" name="Google Shape;2913;p12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4" name="Google Shape;2914;p12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5" name="Google Shape;2915;p12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6" name="Google Shape;2916;p12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7" name="Google Shape;2917;p12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8" name="Google Shape;2918;p12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9" name="Google Shape;2919;p12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0" name="Google Shape;2920;p12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1" name="Google Shape;2921;p12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2" name="Google Shape;2922;p12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3" name="Google Shape;2923;p12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4" name="Google Shape;2924;p12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5" name="Google Shape;2925;p12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6" name="Google Shape;2926;p12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7" name="Google Shape;2927;p12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8" name="Google Shape;2928;p12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9" name="Google Shape;2929;p12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0" name="Google Shape;2930;p12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1" name="Google Shape;2931;p12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2" name="Google Shape;2932;p12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3" name="Google Shape;2933;p12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4" name="Google Shape;2934;p12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5" name="Google Shape;2935;p12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6" name="Google Shape;2936;p12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7" name="Google Shape;2937;p12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8" name="Google Shape;2938;p12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9" name="Google Shape;2939;p12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0" name="Google Shape;2940;p12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1" name="Google Shape;2941;p12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2" name="Google Shape;2942;p12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3" name="Google Shape;2943;p12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4" name="Google Shape;2944;p12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5" name="Google Shape;2945;p12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6" name="Google Shape;2946;p12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7" name="Google Shape;2947;p12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8" name="Google Shape;2948;p12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9" name="Google Shape;2949;p12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0" name="Google Shape;2950;p12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1" name="Google Shape;2951;p129"/>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2" name="Google Shape;2952;p129"/>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3" name="Google Shape;2953;p12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4" name="Google Shape;2954;p12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5" name="Google Shape;2955;p12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6" name="Google Shape;2956;p12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7" name="Google Shape;2957;p12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8" name="Google Shape;2958;p12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9" name="Google Shape;2959;p12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0" name="Google Shape;2960;p12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1" name="Google Shape;2961;p12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2" name="Google Shape;2962;p12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3" name="Google Shape;2963;p12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4" name="Google Shape;2964;p12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5" name="Google Shape;2965;p12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6" name="Google Shape;2966;p12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7" name="Google Shape;2967;p12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8" name="Google Shape;2968;p12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9" name="Google Shape;2969;p12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0" name="Google Shape;2970;p12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1" name="Google Shape;2971;p12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2" name="Google Shape;2972;p12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3" name="Google Shape;2973;p12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4" name="Google Shape;2974;p12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5" name="Google Shape;2975;p12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6" name="Google Shape;2976;p12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7" name="Google Shape;2977;p12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8" name="Google Shape;2978;p12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9" name="Google Shape;2979;p12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0" name="Google Shape;2980;p12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1" name="Google Shape;2981;p12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2" name="Google Shape;2982;p12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3" name="Google Shape;2983;p12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4" name="Google Shape;2984;p12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5" name="Google Shape;2985;p12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6" name="Google Shape;2986;p12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7" name="Google Shape;2987;p12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8" name="Google Shape;2988;p12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9" name="Google Shape;2989;p12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0" name="Google Shape;2990;p12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1" name="Google Shape;2991;p12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2" name="Google Shape;2992;p12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3" name="Google Shape;2993;p12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4" name="Google Shape;2994;p12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5" name="Google Shape;2995;p12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6" name="Google Shape;2996;p12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7" name="Google Shape;2997;p12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8" name="Google Shape;2998;p12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9" name="Google Shape;2999;p12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0" name="Google Shape;3000;p12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1" name="Google Shape;3001;p12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2" name="Google Shape;3002;p12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3" name="Google Shape;3003;p12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4" name="Google Shape;3004;p12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5" name="Google Shape;3005;p12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6" name="Google Shape;3006;p12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7" name="Google Shape;3007;p12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8" name="Google Shape;3008;p12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9" name="Google Shape;3009;p12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0" name="Google Shape;3010;p12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1" name="Google Shape;3011;p12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2" name="Google Shape;3012;p12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3" name="Google Shape;3013;p12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4" name="Google Shape;3014;p12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5" name="Google Shape;3015;p12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6" name="Google Shape;3016;p12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7" name="Google Shape;3017;p12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8" name="Google Shape;3018;p12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9" name="Google Shape;3019;p12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0" name="Google Shape;3020;p12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1" name="Google Shape;3021;p12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2" name="Google Shape;3022;p12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3" name="Google Shape;3023;p12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4" name="Google Shape;3024;p12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5" name="Google Shape;3025;p12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6" name="Google Shape;3026;p12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7" name="Google Shape;3027;p12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8" name="Google Shape;3028;p12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9" name="Google Shape;3029;p12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0" name="Google Shape;3030;p12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1" name="Google Shape;3031;p12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2" name="Google Shape;3032;p12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3" name="Google Shape;3033;p12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4" name="Google Shape;3034;p12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5" name="Google Shape;3035;p12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6" name="Google Shape;3036;p12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7" name="Google Shape;3037;p12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3038" name="Google Shape;3038;p129"/>
          <p:cNvGrpSpPr/>
          <p:nvPr/>
        </p:nvGrpSpPr>
        <p:grpSpPr>
          <a:xfrm>
            <a:off x="-6324600" y="2625567"/>
            <a:ext cx="9525000" cy="6013067"/>
            <a:chOff x="238125" y="602600"/>
            <a:chExt cx="7143750" cy="4509800"/>
          </a:xfrm>
        </p:grpSpPr>
        <p:sp>
          <p:nvSpPr>
            <p:cNvPr id="3039" name="Google Shape;3039;p12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0" name="Google Shape;3040;p12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1" name="Google Shape;3041;p12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2" name="Google Shape;3042;p129"/>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3" name="Google Shape;3043;p129"/>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4" name="Google Shape;3044;p12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5" name="Google Shape;3045;p12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6" name="Google Shape;3046;p12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7" name="Google Shape;3047;p12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8" name="Google Shape;3048;p12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9" name="Google Shape;3049;p12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0" name="Google Shape;3050;p12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1" name="Google Shape;3051;p12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2" name="Google Shape;3052;p12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3" name="Google Shape;3053;p12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4" name="Google Shape;3054;p12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5" name="Google Shape;3055;p12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6" name="Google Shape;3056;p12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7" name="Google Shape;3057;p12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8" name="Google Shape;3058;p12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9" name="Google Shape;3059;p12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0" name="Google Shape;3060;p12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1" name="Google Shape;3061;p12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2" name="Google Shape;3062;p12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3" name="Google Shape;3063;p12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4" name="Google Shape;3064;p12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5" name="Google Shape;3065;p12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6" name="Google Shape;3066;p12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7" name="Google Shape;3067;p12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8" name="Google Shape;3068;p12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9" name="Google Shape;3069;p12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0" name="Google Shape;3070;p12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1" name="Google Shape;3071;p12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2" name="Google Shape;3072;p12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3" name="Google Shape;3073;p12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4" name="Google Shape;3074;p12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5" name="Google Shape;3075;p12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6" name="Google Shape;3076;p12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7" name="Google Shape;3077;p12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8" name="Google Shape;3078;p12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9" name="Google Shape;3079;p12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0" name="Google Shape;3080;p12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1" name="Google Shape;3081;p12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2" name="Google Shape;3082;p12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3" name="Google Shape;3083;p12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4" name="Google Shape;3084;p12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5" name="Google Shape;3085;p12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6" name="Google Shape;3086;p12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7" name="Google Shape;3087;p12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8" name="Google Shape;3088;p12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9" name="Google Shape;3089;p12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0" name="Google Shape;3090;p12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1" name="Google Shape;3091;p12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2" name="Google Shape;3092;p12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3" name="Google Shape;3093;p12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4" name="Google Shape;3094;p12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5" name="Google Shape;3095;p12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6" name="Google Shape;3096;p12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7" name="Google Shape;3097;p12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8" name="Google Shape;3098;p12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9" name="Google Shape;3099;p12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0" name="Google Shape;3100;p12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1" name="Google Shape;3101;p12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2" name="Google Shape;3102;p12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3" name="Google Shape;3103;p12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4" name="Google Shape;3104;p12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5" name="Google Shape;3105;p12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6" name="Google Shape;3106;p12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7" name="Google Shape;3107;p12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8" name="Google Shape;3108;p12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9" name="Google Shape;3109;p12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0" name="Google Shape;3110;p12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1" name="Google Shape;3111;p12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2" name="Google Shape;3112;p12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3" name="Google Shape;3113;p12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4" name="Google Shape;3114;p12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5" name="Google Shape;3115;p12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6" name="Google Shape;3116;p12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7" name="Google Shape;3117;p12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8" name="Google Shape;3118;p12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9" name="Google Shape;3119;p12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0" name="Google Shape;3120;p12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1" name="Google Shape;3121;p12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2" name="Google Shape;3122;p12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3" name="Google Shape;3123;p12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4" name="Google Shape;3124;p12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5" name="Google Shape;3125;p12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6" name="Google Shape;3126;p12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7" name="Google Shape;3127;p12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8" name="Google Shape;3128;p12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9" name="Google Shape;3129;p12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0" name="Google Shape;3130;p12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1" name="Google Shape;3131;p12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2" name="Google Shape;3132;p12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3" name="Google Shape;3133;p12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4" name="Google Shape;3134;p12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5" name="Google Shape;3135;p12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6" name="Google Shape;3136;p12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7" name="Google Shape;3137;p129"/>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8" name="Google Shape;3138;p129"/>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9" name="Google Shape;3139;p12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0" name="Google Shape;3140;p12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1" name="Google Shape;3141;p12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2" name="Google Shape;3142;p12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3" name="Google Shape;3143;p12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4" name="Google Shape;3144;p12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5" name="Google Shape;3145;p12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6" name="Google Shape;3146;p12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7" name="Google Shape;3147;p12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8" name="Google Shape;3148;p12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9" name="Google Shape;3149;p12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0" name="Google Shape;3150;p12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1" name="Google Shape;3151;p12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2" name="Google Shape;3152;p12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3" name="Google Shape;3153;p12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4" name="Google Shape;3154;p12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5" name="Google Shape;3155;p12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6" name="Google Shape;3156;p12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7" name="Google Shape;3157;p12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8" name="Google Shape;3158;p12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9" name="Google Shape;3159;p12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0" name="Google Shape;3160;p12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1" name="Google Shape;3161;p12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2" name="Google Shape;3162;p12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3" name="Google Shape;3163;p12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4" name="Google Shape;3164;p12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5" name="Google Shape;3165;p12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6" name="Google Shape;3166;p12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7" name="Google Shape;3167;p12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8" name="Google Shape;3168;p12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9" name="Google Shape;3169;p12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0" name="Google Shape;3170;p12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1" name="Google Shape;3171;p12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2" name="Google Shape;3172;p12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3" name="Google Shape;3173;p12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4" name="Google Shape;3174;p12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5" name="Google Shape;3175;p12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6" name="Google Shape;3176;p12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7" name="Google Shape;3177;p12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8" name="Google Shape;3178;p12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9" name="Google Shape;3179;p12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0" name="Google Shape;3180;p12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1" name="Google Shape;3181;p12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2" name="Google Shape;3182;p12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3" name="Google Shape;3183;p12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4" name="Google Shape;3184;p12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5" name="Google Shape;3185;p12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6" name="Google Shape;3186;p12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7" name="Google Shape;3187;p12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8" name="Google Shape;3188;p12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9" name="Google Shape;3189;p12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0" name="Google Shape;3190;p12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1" name="Google Shape;3191;p12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2" name="Google Shape;3192;p12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3" name="Google Shape;3193;p12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4" name="Google Shape;3194;p12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5" name="Google Shape;3195;p12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6" name="Google Shape;3196;p12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7" name="Google Shape;3197;p12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8" name="Google Shape;3198;p12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9" name="Google Shape;3199;p12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0" name="Google Shape;3200;p12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1" name="Google Shape;3201;p12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2" name="Google Shape;3202;p12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3" name="Google Shape;3203;p12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4" name="Google Shape;3204;p12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5" name="Google Shape;3205;p12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6" name="Google Shape;3206;p12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7" name="Google Shape;3207;p12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8" name="Google Shape;3208;p12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9" name="Google Shape;3209;p12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0" name="Google Shape;3210;p12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1" name="Google Shape;3211;p12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2" name="Google Shape;3212;p12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3" name="Google Shape;3213;p12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4" name="Google Shape;3214;p12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5" name="Google Shape;3215;p12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6" name="Google Shape;3216;p12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7" name="Google Shape;3217;p12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8" name="Google Shape;3218;p12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9" name="Google Shape;3219;p12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0" name="Google Shape;3220;p12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1" name="Google Shape;3221;p12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2" name="Google Shape;3222;p12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3" name="Google Shape;3223;p12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4" name="Google Shape;3224;p12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5" name="Google Shape;3225;p12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6" name="Google Shape;3226;p12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7" name="Google Shape;3227;p12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8" name="Google Shape;3228;p12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9" name="Google Shape;3229;p12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0" name="Google Shape;3230;p12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1" name="Google Shape;3231;p12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2" name="Google Shape;3232;p12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3" name="Google Shape;3233;p12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4" name="Google Shape;3234;p12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5" name="Google Shape;3235;p12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6" name="Google Shape;3236;p12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7" name="Google Shape;3237;p12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8" name="Google Shape;3238;p12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9" name="Google Shape;3239;p12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0" name="Google Shape;3240;p12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1" name="Google Shape;3241;p12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2" name="Google Shape;3242;p12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3" name="Google Shape;3243;p12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4" name="Google Shape;3244;p12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5" name="Google Shape;3245;p12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6" name="Google Shape;3246;p12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7" name="Google Shape;3247;p12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8" name="Google Shape;3248;p12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9" name="Google Shape;3249;p12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0" name="Google Shape;3250;p12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1" name="Google Shape;3251;p12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2" name="Google Shape;3252;p12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3" name="Google Shape;3253;p12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4" name="Google Shape;3254;p12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5" name="Google Shape;3255;p129"/>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6" name="Google Shape;3256;p129"/>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7" name="Google Shape;3257;p12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8" name="Google Shape;3258;p12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9" name="Google Shape;3259;p12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0" name="Google Shape;3260;p12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1" name="Google Shape;3261;p12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2" name="Google Shape;3262;p12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3" name="Google Shape;3263;p12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4" name="Google Shape;3264;p12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5" name="Google Shape;3265;p12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6" name="Google Shape;3266;p12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7" name="Google Shape;3267;p12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8" name="Google Shape;3268;p12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9" name="Google Shape;3269;p12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0" name="Google Shape;3270;p12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1" name="Google Shape;3271;p12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2" name="Google Shape;3272;p12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3" name="Google Shape;3273;p12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4" name="Google Shape;3274;p12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5" name="Google Shape;3275;p12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6" name="Google Shape;3276;p12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7" name="Google Shape;3277;p12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8" name="Google Shape;3278;p12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9" name="Google Shape;3279;p12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0" name="Google Shape;3280;p12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1" name="Google Shape;3281;p12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2" name="Google Shape;3282;p12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3" name="Google Shape;3283;p12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4" name="Google Shape;3284;p12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5" name="Google Shape;3285;p12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6" name="Google Shape;3286;p12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7" name="Google Shape;3287;p12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8" name="Google Shape;3288;p12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9" name="Google Shape;3289;p12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0" name="Google Shape;3290;p12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1" name="Google Shape;3291;p12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2" name="Google Shape;3292;p12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3" name="Google Shape;3293;p12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4" name="Google Shape;3294;p12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5" name="Google Shape;3295;p12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6" name="Google Shape;3296;p12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7" name="Google Shape;3297;p12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8" name="Google Shape;3298;p12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9" name="Google Shape;3299;p12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0" name="Google Shape;3300;p12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1" name="Google Shape;3301;p12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2" name="Google Shape;3302;p12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3" name="Google Shape;3303;p12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4" name="Google Shape;3304;p12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5" name="Google Shape;3305;p12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6" name="Google Shape;3306;p12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7" name="Google Shape;3307;p12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8" name="Google Shape;3308;p12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9" name="Google Shape;3309;p12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0" name="Google Shape;3310;p12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1" name="Google Shape;3311;p12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2" name="Google Shape;3312;p12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3" name="Google Shape;3313;p12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4" name="Google Shape;3314;p12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5" name="Google Shape;3315;p12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6" name="Google Shape;3316;p12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7" name="Google Shape;3317;p12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8" name="Google Shape;3318;p12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9" name="Google Shape;3319;p12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0" name="Google Shape;3320;p12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1" name="Google Shape;3321;p12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2" name="Google Shape;3322;p12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3" name="Google Shape;3323;p12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4" name="Google Shape;3324;p12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5" name="Google Shape;3325;p12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6" name="Google Shape;3326;p12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7" name="Google Shape;3327;p12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8" name="Google Shape;3328;p12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9" name="Google Shape;3329;p12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0" name="Google Shape;3330;p12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1" name="Google Shape;3331;p12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2" name="Google Shape;3332;p12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3" name="Google Shape;3333;p12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4" name="Google Shape;3334;p12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5" name="Google Shape;3335;p12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6" name="Google Shape;3336;p12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7" name="Google Shape;3337;p12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8" name="Google Shape;3338;p12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9" name="Google Shape;3339;p12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0" name="Google Shape;3340;p12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1" name="Google Shape;3341;p12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2" name="Google Shape;3342;p12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3" name="Google Shape;3343;p12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4" name="Google Shape;3344;p12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5" name="Google Shape;3345;p12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6" name="Google Shape;3346;p12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7" name="Google Shape;3347;p12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8" name="Google Shape;3348;p12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9" name="Google Shape;3349;p12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0" name="Google Shape;3350;p12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1" name="Google Shape;3351;p12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2" name="Google Shape;3352;p12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3" name="Google Shape;3353;p12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4" name="Google Shape;3354;p12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5" name="Google Shape;3355;p12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6" name="Google Shape;3356;p12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7" name="Google Shape;3357;p12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8" name="Google Shape;3358;p12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9" name="Google Shape;3359;p12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0" name="Google Shape;3360;p12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1" name="Google Shape;3361;p12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2" name="Google Shape;3362;p12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3" name="Google Shape;3363;p12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4" name="Google Shape;3364;p12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5" name="Google Shape;3365;p12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6" name="Google Shape;3366;p12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7" name="Google Shape;3367;p12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8" name="Google Shape;3368;p12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9" name="Google Shape;3369;p12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0" name="Google Shape;3370;p12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1" name="Google Shape;3371;p12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2" name="Google Shape;3372;p12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3" name="Google Shape;3373;p12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4" name="Google Shape;3374;p12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5" name="Google Shape;3375;p12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6" name="Google Shape;3376;p12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7" name="Google Shape;3377;p12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8" name="Google Shape;3378;p12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9" name="Google Shape;3379;p12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0" name="Google Shape;3380;p12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1" name="Google Shape;3381;p12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2" name="Google Shape;3382;p12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3" name="Google Shape;3383;p12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4" name="Google Shape;3384;p12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5" name="Google Shape;3385;p12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6" name="Google Shape;3386;p12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7" name="Google Shape;3387;p12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8" name="Google Shape;3388;p12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9" name="Google Shape;3389;p12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0" name="Google Shape;3390;p12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1" name="Google Shape;3391;p12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2" name="Google Shape;3392;p12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3" name="Google Shape;3393;p12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4" name="Google Shape;3394;p12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5" name="Google Shape;3395;p12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6" name="Google Shape;3396;p12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7" name="Google Shape;3397;p12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8" name="Google Shape;3398;p12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9" name="Google Shape;3399;p12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0" name="Google Shape;3400;p12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1" name="Google Shape;3401;p12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2" name="Google Shape;3402;p12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3" name="Google Shape;3403;p12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4" name="Google Shape;3404;p12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5" name="Google Shape;3405;p12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6" name="Google Shape;3406;p12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7" name="Google Shape;3407;p12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8" name="Google Shape;3408;p12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9" name="Google Shape;3409;p12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0" name="Google Shape;3410;p12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1" name="Google Shape;3411;p12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2" name="Google Shape;3412;p12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3" name="Google Shape;3413;p12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4" name="Google Shape;3414;p12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5" name="Google Shape;3415;p12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6" name="Google Shape;3416;p12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7" name="Google Shape;3417;p12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8" name="Google Shape;3418;p12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9" name="Google Shape;3419;p12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0" name="Google Shape;3420;p12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1" name="Google Shape;3421;p12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2" name="Google Shape;3422;p12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3" name="Google Shape;3423;p12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4" name="Google Shape;3424;p12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5" name="Google Shape;3425;p12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6" name="Google Shape;3426;p129"/>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7" name="Google Shape;3427;p129"/>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8" name="Google Shape;3428;p12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9" name="Google Shape;3429;p12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0" name="Google Shape;3430;p12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1" name="Google Shape;3431;p12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2" name="Google Shape;3432;p12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3" name="Google Shape;3433;p12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4" name="Google Shape;3434;p12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5" name="Google Shape;3435;p12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6" name="Google Shape;3436;p12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7" name="Google Shape;3437;p12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8" name="Google Shape;3438;p12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9" name="Google Shape;3439;p12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0" name="Google Shape;3440;p12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1" name="Google Shape;3441;p12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2" name="Google Shape;3442;p12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3" name="Google Shape;3443;p12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4" name="Google Shape;3444;p12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5" name="Google Shape;3445;p12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6" name="Google Shape;3446;p12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7" name="Google Shape;3447;p12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8" name="Google Shape;3448;p12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9" name="Google Shape;3449;p12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0" name="Google Shape;3450;p12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1" name="Google Shape;3451;p12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2" name="Google Shape;3452;p12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3" name="Google Shape;3453;p12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4" name="Google Shape;3454;p12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5" name="Google Shape;3455;p12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6" name="Google Shape;3456;p12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7" name="Google Shape;3457;p12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8" name="Google Shape;3458;p12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9" name="Google Shape;3459;p12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0" name="Google Shape;3460;p12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1" name="Google Shape;3461;p12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2" name="Google Shape;3462;p12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3" name="Google Shape;3463;p12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4" name="Google Shape;3464;p12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5" name="Google Shape;3465;p12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6" name="Google Shape;3466;p12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7" name="Google Shape;3467;p12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8" name="Google Shape;3468;p12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9" name="Google Shape;3469;p12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0" name="Google Shape;3470;p12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1" name="Google Shape;3471;p12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2" name="Google Shape;3472;p12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3" name="Google Shape;3473;p12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4" name="Google Shape;3474;p12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5" name="Google Shape;3475;p12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6" name="Google Shape;3476;p12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7" name="Google Shape;3477;p12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8" name="Google Shape;3478;p12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9" name="Google Shape;3479;p12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0" name="Google Shape;3480;p12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1" name="Google Shape;3481;p12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2" name="Google Shape;3482;p12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3" name="Google Shape;3483;p12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4" name="Google Shape;3484;p12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5" name="Google Shape;3485;p12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6" name="Google Shape;3486;p12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7" name="Google Shape;3487;p12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8" name="Google Shape;3488;p12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9" name="Google Shape;3489;p12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0" name="Google Shape;3490;p12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1" name="Google Shape;3491;p12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2" name="Google Shape;3492;p12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3" name="Google Shape;3493;p12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4" name="Google Shape;3494;p12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5" name="Google Shape;3495;p12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6" name="Google Shape;3496;p12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7" name="Google Shape;3497;p12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8" name="Google Shape;3498;p12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9" name="Google Shape;3499;p12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0" name="Google Shape;3500;p12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1" name="Google Shape;3501;p12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2" name="Google Shape;3502;p12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3" name="Google Shape;3503;p12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4" name="Google Shape;3504;p12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5" name="Google Shape;3505;p12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6" name="Google Shape;3506;p12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7" name="Google Shape;3507;p12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8" name="Google Shape;3508;p12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9" name="Google Shape;3509;p12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0" name="Google Shape;3510;p12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1" name="Google Shape;3511;p12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2" name="Google Shape;3512;p12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3513" name="Google Shape;3513;p129"/>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4" name="Google Shape;3514;p129"/>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5" name="Google Shape;3515;p129"/>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6" name="Google Shape;3516;p129"/>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23: z-Blank, with ASU Learn to Thrive Morse code pattern edges, white">
    <p:spTree>
      <p:nvGrpSpPr>
        <p:cNvPr id="1" name="Shape 3517"/>
        <p:cNvGrpSpPr/>
        <p:nvPr/>
      </p:nvGrpSpPr>
      <p:grpSpPr>
        <a:xfrm>
          <a:off x="0" y="0"/>
          <a:ext cx="0" cy="0"/>
          <a:chOff x="0" y="0"/>
          <a:chExt cx="0" cy="0"/>
        </a:xfrm>
      </p:grpSpPr>
      <p:grpSp>
        <p:nvGrpSpPr>
          <p:cNvPr id="3518" name="Google Shape;3518;p130"/>
          <p:cNvGrpSpPr/>
          <p:nvPr/>
        </p:nvGrpSpPr>
        <p:grpSpPr>
          <a:xfrm>
            <a:off x="6096001" y="297402"/>
            <a:ext cx="12358730" cy="723572"/>
            <a:chOff x="-62524" y="217501"/>
            <a:chExt cx="9269047" cy="542679"/>
          </a:xfrm>
        </p:grpSpPr>
        <p:sp>
          <p:nvSpPr>
            <p:cNvPr id="3519" name="Google Shape;3519;p130"/>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0" name="Google Shape;3520;p130"/>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3521" name="Google Shape;3521;p130"/>
          <p:cNvGrpSpPr/>
          <p:nvPr/>
        </p:nvGrpSpPr>
        <p:grpSpPr>
          <a:xfrm>
            <a:off x="-6262732" y="5837035"/>
            <a:ext cx="12358730" cy="723572"/>
            <a:chOff x="-62524" y="217501"/>
            <a:chExt cx="9269047" cy="542679"/>
          </a:xfrm>
        </p:grpSpPr>
        <p:sp>
          <p:nvSpPr>
            <p:cNvPr id="3522" name="Google Shape;3522;p130"/>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3" name="Google Shape;3523;p130"/>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3524" name="Google Shape;3524;p130"/>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5" name="Google Shape;3525;p130"/>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6" name="Google Shape;3526;p130"/>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7" name="Google Shape;3527;p130"/>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23: z-Blank, with ASU network pattern edges, white">
    <p:spTree>
      <p:nvGrpSpPr>
        <p:cNvPr id="1" name="Shape 3528"/>
        <p:cNvGrpSpPr/>
        <p:nvPr/>
      </p:nvGrpSpPr>
      <p:grpSpPr>
        <a:xfrm>
          <a:off x="0" y="0"/>
          <a:ext cx="0" cy="0"/>
          <a:chOff x="0" y="0"/>
          <a:chExt cx="0" cy="0"/>
        </a:xfrm>
      </p:grpSpPr>
      <p:grpSp>
        <p:nvGrpSpPr>
          <p:cNvPr id="3529" name="Google Shape;3529;p131"/>
          <p:cNvGrpSpPr/>
          <p:nvPr/>
        </p:nvGrpSpPr>
        <p:grpSpPr>
          <a:xfrm rot="10218403">
            <a:off x="-901134" y="-1683923"/>
            <a:ext cx="4352407" cy="3880609"/>
            <a:chOff x="1572350" y="1151675"/>
            <a:chExt cx="4851050" cy="4325200"/>
          </a:xfrm>
        </p:grpSpPr>
        <p:sp>
          <p:nvSpPr>
            <p:cNvPr id="3530" name="Google Shape;3530;p131"/>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1" name="Google Shape;3531;p131"/>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2" name="Google Shape;3532;p131"/>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3" name="Google Shape;3533;p131"/>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4" name="Google Shape;3534;p131"/>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5" name="Google Shape;3535;p131"/>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6" name="Google Shape;3536;p131"/>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7" name="Google Shape;3537;p131"/>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8" name="Google Shape;3538;p131"/>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9" name="Google Shape;3539;p131"/>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0" name="Google Shape;3540;p131"/>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1" name="Google Shape;3541;p131"/>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2" name="Google Shape;3542;p131"/>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3" name="Google Shape;3543;p131"/>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4" name="Google Shape;3544;p131"/>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5" name="Google Shape;3545;p131"/>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6" name="Google Shape;3546;p131"/>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7" name="Google Shape;3547;p131"/>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8" name="Google Shape;3548;p131"/>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9" name="Google Shape;3549;p131"/>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0" name="Google Shape;3550;p131"/>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1" name="Google Shape;3551;p131"/>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2" name="Google Shape;3552;p131"/>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3" name="Google Shape;3553;p131"/>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4" name="Google Shape;3554;p131"/>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5" name="Google Shape;3555;p131"/>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6" name="Google Shape;3556;p131"/>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7" name="Google Shape;3557;p131"/>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8" name="Google Shape;3558;p131"/>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9" name="Google Shape;3559;p131"/>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0" name="Google Shape;3560;p131"/>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1" name="Google Shape;3561;p131"/>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2" name="Google Shape;3562;p131"/>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3" name="Google Shape;3563;p131"/>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4" name="Google Shape;3564;p131"/>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5" name="Google Shape;3565;p131"/>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6" name="Google Shape;3566;p131"/>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7" name="Google Shape;3567;p131"/>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8" name="Google Shape;3568;p131"/>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9" name="Google Shape;3569;p131"/>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0" name="Google Shape;3570;p131"/>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1" name="Google Shape;3571;p131"/>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2" name="Google Shape;3572;p131"/>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3" name="Google Shape;3573;p131"/>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3574" name="Google Shape;3574;p131"/>
          <p:cNvGrpSpPr/>
          <p:nvPr/>
        </p:nvGrpSpPr>
        <p:grpSpPr>
          <a:xfrm>
            <a:off x="8262429" y="3676278"/>
            <a:ext cx="4352363" cy="3880569"/>
            <a:chOff x="1572350" y="1151675"/>
            <a:chExt cx="4851050" cy="4325200"/>
          </a:xfrm>
        </p:grpSpPr>
        <p:sp>
          <p:nvSpPr>
            <p:cNvPr id="3575" name="Google Shape;3575;p131"/>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6" name="Google Shape;3576;p131"/>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7" name="Google Shape;3577;p131"/>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8" name="Google Shape;3578;p131"/>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9" name="Google Shape;3579;p131"/>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0" name="Google Shape;3580;p131"/>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1" name="Google Shape;3581;p131"/>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2" name="Google Shape;3582;p131"/>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3" name="Google Shape;3583;p131"/>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4" name="Google Shape;3584;p131"/>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5" name="Google Shape;3585;p131"/>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6" name="Google Shape;3586;p131"/>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7" name="Google Shape;3587;p131"/>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8" name="Google Shape;3588;p131"/>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9" name="Google Shape;3589;p131"/>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0" name="Google Shape;3590;p131"/>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1" name="Google Shape;3591;p131"/>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2" name="Google Shape;3592;p131"/>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3" name="Google Shape;3593;p131"/>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4" name="Google Shape;3594;p131"/>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5" name="Google Shape;3595;p131"/>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6" name="Google Shape;3596;p131"/>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7" name="Google Shape;3597;p131"/>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8" name="Google Shape;3598;p131"/>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9" name="Google Shape;3599;p131"/>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0" name="Google Shape;3600;p131"/>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1" name="Google Shape;3601;p131"/>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2" name="Google Shape;3602;p131"/>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3" name="Google Shape;3603;p131"/>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4" name="Google Shape;3604;p131"/>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5" name="Google Shape;3605;p131"/>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6" name="Google Shape;3606;p131"/>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7" name="Google Shape;3607;p131"/>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8" name="Google Shape;3608;p131"/>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9" name="Google Shape;3609;p131"/>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0" name="Google Shape;3610;p131"/>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1" name="Google Shape;3611;p131"/>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2" name="Google Shape;3612;p131"/>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3" name="Google Shape;3613;p131"/>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4" name="Google Shape;3614;p131"/>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5" name="Google Shape;3615;p131"/>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6" name="Google Shape;3616;p131"/>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7" name="Google Shape;3617;p131"/>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8" name="Google Shape;3618;p131"/>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3619" name="Google Shape;3619;p131"/>
          <p:cNvGrpSpPr/>
          <p:nvPr/>
        </p:nvGrpSpPr>
        <p:grpSpPr>
          <a:xfrm rot="-2700000">
            <a:off x="15422" y="5303694"/>
            <a:ext cx="2340241" cy="2266247"/>
            <a:chOff x="1196600" y="239100"/>
            <a:chExt cx="2608450" cy="2525975"/>
          </a:xfrm>
        </p:grpSpPr>
        <p:sp>
          <p:nvSpPr>
            <p:cNvPr id="3620" name="Google Shape;3620;p131"/>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1" name="Google Shape;3621;p131"/>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2" name="Google Shape;3622;p131"/>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3" name="Google Shape;3623;p131"/>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4" name="Google Shape;3624;p131"/>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5" name="Google Shape;3625;p131"/>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6" name="Google Shape;3626;p131"/>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7" name="Google Shape;3627;p131"/>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8" name="Google Shape;3628;p131"/>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9" name="Google Shape;3629;p131"/>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0" name="Google Shape;3630;p131"/>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1" name="Google Shape;3631;p131"/>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2" name="Google Shape;3632;p131"/>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3" name="Google Shape;3633;p131"/>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4" name="Google Shape;3634;p131"/>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3635" name="Google Shape;3635;p131"/>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6" name="Google Shape;3636;p131"/>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7" name="Google Shape;3637;p131"/>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8" name="Google Shape;3638;p131"/>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4"/>
          <p:cNvSpPr>
            <a:spLocks noGrp="1"/>
          </p:cNvSpPr>
          <p:nvPr>
            <p:ph type="pic" idx="2"/>
          </p:nvPr>
        </p:nvSpPr>
        <p:spPr>
          <a:xfrm>
            <a:off x="5183188" y="987425"/>
            <a:ext cx="6172200" cy="4873625"/>
          </a:xfrm>
          <a:prstGeom prst="rect">
            <a:avLst/>
          </a:prstGeom>
          <a:noFill/>
          <a:ln>
            <a:noFill/>
          </a:ln>
        </p:spPr>
      </p:sp>
      <p:sp>
        <p:nvSpPr>
          <p:cNvPr id="84" name="Google Shape;8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23: z-Blank, with A Mountain topo pattern edges, black">
    <p:bg>
      <p:bgPr>
        <a:solidFill>
          <a:schemeClr val="dk1"/>
        </a:solidFill>
        <a:effectLst/>
      </p:bgPr>
    </p:bg>
    <p:spTree>
      <p:nvGrpSpPr>
        <p:cNvPr id="1" name="Shape 3639"/>
        <p:cNvGrpSpPr/>
        <p:nvPr/>
      </p:nvGrpSpPr>
      <p:grpSpPr>
        <a:xfrm>
          <a:off x="0" y="0"/>
          <a:ext cx="0" cy="0"/>
          <a:chOff x="0" y="0"/>
          <a:chExt cx="0" cy="0"/>
        </a:xfrm>
      </p:grpSpPr>
      <p:grpSp>
        <p:nvGrpSpPr>
          <p:cNvPr id="3640" name="Google Shape;3640;p132"/>
          <p:cNvGrpSpPr/>
          <p:nvPr/>
        </p:nvGrpSpPr>
        <p:grpSpPr>
          <a:xfrm>
            <a:off x="6447084" y="-2947847"/>
            <a:ext cx="9525000" cy="6013067"/>
            <a:chOff x="238125" y="602600"/>
            <a:chExt cx="7143750" cy="4509800"/>
          </a:xfrm>
        </p:grpSpPr>
        <p:sp>
          <p:nvSpPr>
            <p:cNvPr id="3641" name="Google Shape;3641;p132"/>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2" name="Google Shape;3642;p132"/>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3" name="Google Shape;3643;p132"/>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4" name="Google Shape;3644;p132"/>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5" name="Google Shape;3645;p132"/>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6" name="Google Shape;3646;p132"/>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7" name="Google Shape;3647;p132"/>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8" name="Google Shape;3648;p132"/>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9" name="Google Shape;3649;p132"/>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0" name="Google Shape;3650;p132"/>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1" name="Google Shape;3651;p132"/>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2" name="Google Shape;3652;p132"/>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3" name="Google Shape;3653;p132"/>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4" name="Google Shape;3654;p132"/>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5" name="Google Shape;3655;p132"/>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6" name="Google Shape;3656;p132"/>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7" name="Google Shape;3657;p132"/>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8" name="Google Shape;3658;p132"/>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9" name="Google Shape;3659;p132"/>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0" name="Google Shape;3660;p132"/>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1" name="Google Shape;3661;p132"/>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2" name="Google Shape;3662;p132"/>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3" name="Google Shape;3663;p132"/>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4" name="Google Shape;3664;p132"/>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5" name="Google Shape;3665;p132"/>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6" name="Google Shape;3666;p132"/>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7" name="Google Shape;3667;p132"/>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8" name="Google Shape;3668;p132"/>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9" name="Google Shape;3669;p132"/>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0" name="Google Shape;3670;p132"/>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1" name="Google Shape;3671;p132"/>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2" name="Google Shape;3672;p132"/>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3" name="Google Shape;3673;p132"/>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4" name="Google Shape;3674;p132"/>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5" name="Google Shape;3675;p132"/>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6" name="Google Shape;3676;p132"/>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7" name="Google Shape;3677;p132"/>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8" name="Google Shape;3678;p132"/>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9" name="Google Shape;3679;p132"/>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0" name="Google Shape;3680;p132"/>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1" name="Google Shape;3681;p132"/>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2" name="Google Shape;3682;p132"/>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3" name="Google Shape;3683;p132"/>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4" name="Google Shape;3684;p132"/>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5" name="Google Shape;3685;p132"/>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6" name="Google Shape;3686;p132"/>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7" name="Google Shape;3687;p132"/>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8" name="Google Shape;3688;p132"/>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9" name="Google Shape;3689;p132"/>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0" name="Google Shape;3690;p132"/>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1" name="Google Shape;3691;p132"/>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2" name="Google Shape;3692;p132"/>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3" name="Google Shape;3693;p132"/>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4" name="Google Shape;3694;p132"/>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5" name="Google Shape;3695;p132"/>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6" name="Google Shape;3696;p132"/>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7" name="Google Shape;3697;p132"/>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8" name="Google Shape;3698;p132"/>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9" name="Google Shape;3699;p132"/>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0" name="Google Shape;3700;p132"/>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1" name="Google Shape;3701;p132"/>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2" name="Google Shape;3702;p132"/>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3" name="Google Shape;3703;p132"/>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4" name="Google Shape;3704;p132"/>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5" name="Google Shape;3705;p132"/>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6" name="Google Shape;3706;p132"/>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7" name="Google Shape;3707;p132"/>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8" name="Google Shape;3708;p132"/>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9" name="Google Shape;3709;p132"/>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0" name="Google Shape;3710;p132"/>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1" name="Google Shape;3711;p132"/>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2" name="Google Shape;3712;p132"/>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3" name="Google Shape;3713;p132"/>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4" name="Google Shape;3714;p132"/>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5" name="Google Shape;3715;p132"/>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6" name="Google Shape;3716;p132"/>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7" name="Google Shape;3717;p132"/>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8" name="Google Shape;3718;p132"/>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9" name="Google Shape;3719;p132"/>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0" name="Google Shape;3720;p132"/>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1" name="Google Shape;3721;p132"/>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2" name="Google Shape;3722;p132"/>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3" name="Google Shape;3723;p132"/>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4" name="Google Shape;3724;p132"/>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5" name="Google Shape;3725;p132"/>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6" name="Google Shape;3726;p132"/>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7" name="Google Shape;3727;p132"/>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8" name="Google Shape;3728;p132"/>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9" name="Google Shape;3729;p132"/>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0" name="Google Shape;3730;p132"/>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1" name="Google Shape;3731;p132"/>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2" name="Google Shape;3732;p132"/>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3" name="Google Shape;3733;p132"/>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4" name="Google Shape;3734;p132"/>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5" name="Google Shape;3735;p132"/>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6" name="Google Shape;3736;p132"/>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7" name="Google Shape;3737;p132"/>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8" name="Google Shape;3738;p132"/>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9" name="Google Shape;3739;p132"/>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0" name="Google Shape;3740;p132"/>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1" name="Google Shape;3741;p132"/>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2" name="Google Shape;3742;p132"/>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3" name="Google Shape;3743;p132"/>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4" name="Google Shape;3744;p132"/>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5" name="Google Shape;3745;p132"/>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6" name="Google Shape;3746;p132"/>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7" name="Google Shape;3747;p132"/>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8" name="Google Shape;3748;p132"/>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9" name="Google Shape;3749;p132"/>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0" name="Google Shape;3750;p132"/>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1" name="Google Shape;3751;p132"/>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2" name="Google Shape;3752;p132"/>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3" name="Google Shape;3753;p132"/>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4" name="Google Shape;3754;p132"/>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5" name="Google Shape;3755;p132"/>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6" name="Google Shape;3756;p132"/>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7" name="Google Shape;3757;p132"/>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8" name="Google Shape;3758;p132"/>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9" name="Google Shape;3759;p132"/>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0" name="Google Shape;3760;p132"/>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1" name="Google Shape;3761;p132"/>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2" name="Google Shape;3762;p132"/>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3" name="Google Shape;3763;p132"/>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4" name="Google Shape;3764;p132"/>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5" name="Google Shape;3765;p132"/>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6" name="Google Shape;3766;p132"/>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7" name="Google Shape;3767;p132"/>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8" name="Google Shape;3768;p132"/>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9" name="Google Shape;3769;p132"/>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0" name="Google Shape;3770;p132"/>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1" name="Google Shape;3771;p132"/>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2" name="Google Shape;3772;p132"/>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3" name="Google Shape;3773;p132"/>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4" name="Google Shape;3774;p132"/>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5" name="Google Shape;3775;p132"/>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6" name="Google Shape;3776;p132"/>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7" name="Google Shape;3777;p132"/>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8" name="Google Shape;3778;p132"/>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9" name="Google Shape;3779;p132"/>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0" name="Google Shape;3780;p132"/>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1" name="Google Shape;3781;p132"/>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2" name="Google Shape;3782;p132"/>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3" name="Google Shape;3783;p132"/>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4" name="Google Shape;3784;p132"/>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5" name="Google Shape;3785;p132"/>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6" name="Google Shape;3786;p132"/>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7" name="Google Shape;3787;p132"/>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8" name="Google Shape;3788;p132"/>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9" name="Google Shape;3789;p132"/>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0" name="Google Shape;3790;p132"/>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1" name="Google Shape;3791;p132"/>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2" name="Google Shape;3792;p132"/>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3" name="Google Shape;3793;p132"/>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4" name="Google Shape;3794;p132"/>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5" name="Google Shape;3795;p132"/>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6" name="Google Shape;3796;p132"/>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7" name="Google Shape;3797;p132"/>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8" name="Google Shape;3798;p132"/>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9" name="Google Shape;3799;p132"/>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0" name="Google Shape;3800;p132"/>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1" name="Google Shape;3801;p132"/>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2" name="Google Shape;3802;p132"/>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3" name="Google Shape;3803;p132"/>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4" name="Google Shape;3804;p132"/>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5" name="Google Shape;3805;p132"/>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6" name="Google Shape;3806;p132"/>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7" name="Google Shape;3807;p132"/>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8" name="Google Shape;3808;p132"/>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9" name="Google Shape;3809;p132"/>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0" name="Google Shape;3810;p132"/>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1" name="Google Shape;3811;p132"/>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2" name="Google Shape;3812;p132"/>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3" name="Google Shape;3813;p132"/>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4" name="Google Shape;3814;p132"/>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5" name="Google Shape;3815;p132"/>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6" name="Google Shape;3816;p132"/>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7" name="Google Shape;3817;p132"/>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8" name="Google Shape;3818;p132"/>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9" name="Google Shape;3819;p132"/>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0" name="Google Shape;3820;p132"/>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1" name="Google Shape;3821;p132"/>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2" name="Google Shape;3822;p132"/>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3" name="Google Shape;3823;p132"/>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4" name="Google Shape;3824;p132"/>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5" name="Google Shape;3825;p132"/>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6" name="Google Shape;3826;p132"/>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7" name="Google Shape;3827;p132"/>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8" name="Google Shape;3828;p132"/>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9" name="Google Shape;3829;p132"/>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0" name="Google Shape;3830;p132"/>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1" name="Google Shape;3831;p132"/>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2" name="Google Shape;3832;p132"/>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3" name="Google Shape;3833;p132"/>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4" name="Google Shape;3834;p132"/>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5" name="Google Shape;3835;p132"/>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6" name="Google Shape;3836;p132"/>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7" name="Google Shape;3837;p132"/>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8" name="Google Shape;3838;p132"/>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9" name="Google Shape;3839;p132"/>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0" name="Google Shape;3840;p132"/>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1" name="Google Shape;3841;p132"/>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2" name="Google Shape;3842;p132"/>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3" name="Google Shape;3843;p132"/>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4" name="Google Shape;3844;p132"/>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5" name="Google Shape;3845;p132"/>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6" name="Google Shape;3846;p132"/>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7" name="Google Shape;3847;p132"/>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8" name="Google Shape;3848;p132"/>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9" name="Google Shape;3849;p132"/>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0" name="Google Shape;3850;p132"/>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1" name="Google Shape;3851;p132"/>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2" name="Google Shape;3852;p132"/>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3" name="Google Shape;3853;p132"/>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4" name="Google Shape;3854;p132"/>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5" name="Google Shape;3855;p132"/>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6" name="Google Shape;3856;p132"/>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7" name="Google Shape;3857;p132"/>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8" name="Google Shape;3858;p132"/>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9" name="Google Shape;3859;p132"/>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0" name="Google Shape;3860;p132"/>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1" name="Google Shape;3861;p132"/>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2" name="Google Shape;3862;p132"/>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3" name="Google Shape;3863;p132"/>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4" name="Google Shape;3864;p132"/>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5" name="Google Shape;3865;p132"/>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6" name="Google Shape;3866;p132"/>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7" name="Google Shape;3867;p132"/>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8" name="Google Shape;3868;p132"/>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9" name="Google Shape;3869;p132"/>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0" name="Google Shape;3870;p132"/>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1" name="Google Shape;3871;p132"/>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2" name="Google Shape;3872;p132"/>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3" name="Google Shape;3873;p132"/>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4" name="Google Shape;3874;p132"/>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5" name="Google Shape;3875;p132"/>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6" name="Google Shape;3876;p132"/>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7" name="Google Shape;3877;p132"/>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8" name="Google Shape;3878;p132"/>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9" name="Google Shape;3879;p132"/>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0" name="Google Shape;3880;p132"/>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1" name="Google Shape;3881;p132"/>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2" name="Google Shape;3882;p132"/>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3" name="Google Shape;3883;p132"/>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4" name="Google Shape;3884;p132"/>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5" name="Google Shape;3885;p132"/>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6" name="Google Shape;3886;p132"/>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7" name="Google Shape;3887;p132"/>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8" name="Google Shape;3888;p132"/>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9" name="Google Shape;3889;p132"/>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0" name="Google Shape;3890;p132"/>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1" name="Google Shape;3891;p132"/>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2" name="Google Shape;3892;p132"/>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3" name="Google Shape;3893;p132"/>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4" name="Google Shape;3894;p132"/>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5" name="Google Shape;3895;p132"/>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6" name="Google Shape;3896;p132"/>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7" name="Google Shape;3897;p132"/>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8" name="Google Shape;3898;p132"/>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9" name="Google Shape;3899;p132"/>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0" name="Google Shape;3900;p132"/>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1" name="Google Shape;3901;p132"/>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2" name="Google Shape;3902;p132"/>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3" name="Google Shape;3903;p132"/>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4" name="Google Shape;3904;p132"/>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5" name="Google Shape;3905;p132"/>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6" name="Google Shape;3906;p132"/>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7" name="Google Shape;3907;p132"/>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8" name="Google Shape;3908;p132"/>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9" name="Google Shape;3909;p132"/>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0" name="Google Shape;3910;p132"/>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1" name="Google Shape;3911;p132"/>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2" name="Google Shape;3912;p132"/>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3" name="Google Shape;3913;p132"/>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4" name="Google Shape;3914;p132"/>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5" name="Google Shape;3915;p132"/>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6" name="Google Shape;3916;p132"/>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7" name="Google Shape;3917;p132"/>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8" name="Google Shape;3918;p132"/>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9" name="Google Shape;3919;p132"/>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0" name="Google Shape;3920;p132"/>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1" name="Google Shape;3921;p132"/>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2" name="Google Shape;3922;p132"/>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3" name="Google Shape;3923;p132"/>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4" name="Google Shape;3924;p132"/>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5" name="Google Shape;3925;p132"/>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6" name="Google Shape;3926;p132"/>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7" name="Google Shape;3927;p132"/>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8" name="Google Shape;3928;p132"/>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9" name="Google Shape;3929;p132"/>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0" name="Google Shape;3930;p132"/>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1" name="Google Shape;3931;p132"/>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2" name="Google Shape;3932;p132"/>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3" name="Google Shape;3933;p132"/>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4" name="Google Shape;3934;p132"/>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5" name="Google Shape;3935;p132"/>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6" name="Google Shape;3936;p132"/>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7" name="Google Shape;3937;p132"/>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8" name="Google Shape;3938;p132"/>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9" name="Google Shape;3939;p132"/>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0" name="Google Shape;3940;p132"/>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1" name="Google Shape;3941;p132"/>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2" name="Google Shape;3942;p132"/>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3" name="Google Shape;3943;p132"/>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4" name="Google Shape;3944;p132"/>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5" name="Google Shape;3945;p132"/>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6" name="Google Shape;3946;p132"/>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7" name="Google Shape;3947;p132"/>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8" name="Google Shape;3948;p132"/>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9" name="Google Shape;3949;p132"/>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0" name="Google Shape;3950;p132"/>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1" name="Google Shape;3951;p132"/>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2" name="Google Shape;3952;p132"/>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3" name="Google Shape;3953;p132"/>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4" name="Google Shape;3954;p132"/>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5" name="Google Shape;3955;p132"/>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6" name="Google Shape;3956;p132"/>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7" name="Google Shape;3957;p132"/>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8" name="Google Shape;3958;p132"/>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9" name="Google Shape;3959;p132"/>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0" name="Google Shape;3960;p132"/>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1" name="Google Shape;3961;p132"/>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2" name="Google Shape;3962;p132"/>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3" name="Google Shape;3963;p132"/>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4" name="Google Shape;3964;p132"/>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5" name="Google Shape;3965;p132"/>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6" name="Google Shape;3966;p132"/>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7" name="Google Shape;3967;p132"/>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8" name="Google Shape;3968;p132"/>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9" name="Google Shape;3969;p132"/>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0" name="Google Shape;3970;p132"/>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1" name="Google Shape;3971;p132"/>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2" name="Google Shape;3972;p132"/>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3" name="Google Shape;3973;p132"/>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4" name="Google Shape;3974;p132"/>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5" name="Google Shape;3975;p132"/>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6" name="Google Shape;3976;p132"/>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7" name="Google Shape;3977;p132"/>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8" name="Google Shape;3978;p132"/>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9" name="Google Shape;3979;p132"/>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0" name="Google Shape;3980;p132"/>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1" name="Google Shape;3981;p132"/>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2" name="Google Shape;3982;p132"/>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3" name="Google Shape;3983;p132"/>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4" name="Google Shape;3984;p132"/>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5" name="Google Shape;3985;p132"/>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6" name="Google Shape;3986;p132"/>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7" name="Google Shape;3987;p132"/>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8" name="Google Shape;3988;p132"/>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9" name="Google Shape;3989;p132"/>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0" name="Google Shape;3990;p132"/>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1" name="Google Shape;3991;p132"/>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2" name="Google Shape;3992;p132"/>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3" name="Google Shape;3993;p132"/>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4" name="Google Shape;3994;p132"/>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5" name="Google Shape;3995;p132"/>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6" name="Google Shape;3996;p132"/>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7" name="Google Shape;3997;p132"/>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8" name="Google Shape;3998;p132"/>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9" name="Google Shape;3999;p132"/>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0" name="Google Shape;4000;p132"/>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1" name="Google Shape;4001;p132"/>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2" name="Google Shape;4002;p132"/>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3" name="Google Shape;4003;p132"/>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4" name="Google Shape;4004;p132"/>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5" name="Google Shape;4005;p132"/>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6" name="Google Shape;4006;p132"/>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7" name="Google Shape;4007;p132"/>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8" name="Google Shape;4008;p132"/>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9" name="Google Shape;4009;p132"/>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0" name="Google Shape;4010;p132"/>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1" name="Google Shape;4011;p132"/>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2" name="Google Shape;4012;p132"/>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3" name="Google Shape;4013;p132"/>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4" name="Google Shape;4014;p132"/>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5" name="Google Shape;4015;p132"/>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6" name="Google Shape;4016;p132"/>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7" name="Google Shape;4017;p132"/>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8" name="Google Shape;4018;p132"/>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9" name="Google Shape;4019;p132"/>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0" name="Google Shape;4020;p132"/>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1" name="Google Shape;4021;p132"/>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2" name="Google Shape;4022;p132"/>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3" name="Google Shape;4023;p132"/>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4" name="Google Shape;4024;p132"/>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5" name="Google Shape;4025;p132"/>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6" name="Google Shape;4026;p132"/>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7" name="Google Shape;4027;p132"/>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8" name="Google Shape;4028;p132"/>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9" name="Google Shape;4029;p132"/>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0" name="Google Shape;4030;p132"/>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1" name="Google Shape;4031;p132"/>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2" name="Google Shape;4032;p132"/>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3" name="Google Shape;4033;p132"/>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4" name="Google Shape;4034;p132"/>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5" name="Google Shape;4035;p132"/>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6" name="Google Shape;4036;p132"/>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7" name="Google Shape;4037;p132"/>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8" name="Google Shape;4038;p132"/>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9" name="Google Shape;4039;p132"/>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0" name="Google Shape;4040;p132"/>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1" name="Google Shape;4041;p132"/>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2" name="Google Shape;4042;p132"/>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3" name="Google Shape;4043;p132"/>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4" name="Google Shape;4044;p132"/>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5" name="Google Shape;4045;p132"/>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6" name="Google Shape;4046;p132"/>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7" name="Google Shape;4047;p132"/>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8" name="Google Shape;4048;p132"/>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9" name="Google Shape;4049;p132"/>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0" name="Google Shape;4050;p132"/>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1" name="Google Shape;4051;p132"/>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2" name="Google Shape;4052;p132"/>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3" name="Google Shape;4053;p132"/>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4" name="Google Shape;4054;p132"/>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5" name="Google Shape;4055;p132"/>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6" name="Google Shape;4056;p132"/>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7" name="Google Shape;4057;p132"/>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8" name="Google Shape;4058;p132"/>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9" name="Google Shape;4059;p132"/>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0" name="Google Shape;4060;p132"/>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1" name="Google Shape;4061;p132"/>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2" name="Google Shape;4062;p132"/>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3" name="Google Shape;4063;p132"/>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4" name="Google Shape;4064;p132"/>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5" name="Google Shape;4065;p132"/>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6" name="Google Shape;4066;p132"/>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7" name="Google Shape;4067;p132"/>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8" name="Google Shape;4068;p132"/>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9" name="Google Shape;4069;p132"/>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0" name="Google Shape;4070;p132"/>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1" name="Google Shape;4071;p132"/>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2" name="Google Shape;4072;p132"/>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3" name="Google Shape;4073;p132"/>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4" name="Google Shape;4074;p132"/>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5" name="Google Shape;4075;p132"/>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6" name="Google Shape;4076;p132"/>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7" name="Google Shape;4077;p132"/>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8" name="Google Shape;4078;p132"/>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9" name="Google Shape;4079;p132"/>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0" name="Google Shape;4080;p132"/>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1" name="Google Shape;4081;p132"/>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2" name="Google Shape;4082;p132"/>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3" name="Google Shape;4083;p132"/>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4" name="Google Shape;4084;p132"/>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5" name="Google Shape;4085;p132"/>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6" name="Google Shape;4086;p132"/>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7" name="Google Shape;4087;p132"/>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8" name="Google Shape;4088;p132"/>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9" name="Google Shape;4089;p132"/>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0" name="Google Shape;4090;p132"/>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1" name="Google Shape;4091;p132"/>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2" name="Google Shape;4092;p132"/>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3" name="Google Shape;4093;p132"/>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4" name="Google Shape;4094;p132"/>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5" name="Google Shape;4095;p132"/>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6" name="Google Shape;4096;p132"/>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7" name="Google Shape;4097;p132"/>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8" name="Google Shape;4098;p132"/>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9" name="Google Shape;4099;p132"/>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0" name="Google Shape;4100;p132"/>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1" name="Google Shape;4101;p132"/>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2" name="Google Shape;4102;p132"/>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3" name="Google Shape;4103;p132"/>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4" name="Google Shape;4104;p132"/>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5" name="Google Shape;4105;p132"/>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6" name="Google Shape;4106;p132"/>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7" name="Google Shape;4107;p132"/>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8" name="Google Shape;4108;p132"/>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9" name="Google Shape;4109;p132"/>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0" name="Google Shape;4110;p132"/>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1" name="Google Shape;4111;p132"/>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2" name="Google Shape;4112;p132"/>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3" name="Google Shape;4113;p132"/>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4" name="Google Shape;4114;p132"/>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4115" name="Google Shape;4115;p132"/>
          <p:cNvGrpSpPr/>
          <p:nvPr/>
        </p:nvGrpSpPr>
        <p:grpSpPr>
          <a:xfrm>
            <a:off x="-6324600" y="2625567"/>
            <a:ext cx="9525000" cy="6013067"/>
            <a:chOff x="238125" y="602600"/>
            <a:chExt cx="7143750" cy="4509800"/>
          </a:xfrm>
        </p:grpSpPr>
        <p:sp>
          <p:nvSpPr>
            <p:cNvPr id="4116" name="Google Shape;4116;p132"/>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7" name="Google Shape;4117;p132"/>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8" name="Google Shape;4118;p132"/>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9" name="Google Shape;4119;p132"/>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0" name="Google Shape;4120;p132"/>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1" name="Google Shape;4121;p132"/>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2" name="Google Shape;4122;p132"/>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3" name="Google Shape;4123;p132"/>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4" name="Google Shape;4124;p132"/>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5" name="Google Shape;4125;p132"/>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6" name="Google Shape;4126;p132"/>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7" name="Google Shape;4127;p132"/>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8" name="Google Shape;4128;p132"/>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9" name="Google Shape;4129;p132"/>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0" name="Google Shape;4130;p132"/>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1" name="Google Shape;4131;p132"/>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2" name="Google Shape;4132;p132"/>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3" name="Google Shape;4133;p132"/>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4" name="Google Shape;4134;p132"/>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5" name="Google Shape;4135;p132"/>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6" name="Google Shape;4136;p132"/>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7" name="Google Shape;4137;p132"/>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8" name="Google Shape;4138;p132"/>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9" name="Google Shape;4139;p132"/>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0" name="Google Shape;4140;p132"/>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1" name="Google Shape;4141;p132"/>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2" name="Google Shape;4142;p132"/>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3" name="Google Shape;4143;p132"/>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4" name="Google Shape;4144;p132"/>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5" name="Google Shape;4145;p132"/>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6" name="Google Shape;4146;p132"/>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7" name="Google Shape;4147;p132"/>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8" name="Google Shape;4148;p132"/>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9" name="Google Shape;4149;p132"/>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0" name="Google Shape;4150;p132"/>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1" name="Google Shape;4151;p132"/>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2" name="Google Shape;4152;p132"/>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3" name="Google Shape;4153;p132"/>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4" name="Google Shape;4154;p132"/>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5" name="Google Shape;4155;p132"/>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6" name="Google Shape;4156;p132"/>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7" name="Google Shape;4157;p132"/>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8" name="Google Shape;4158;p132"/>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9" name="Google Shape;4159;p132"/>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0" name="Google Shape;4160;p132"/>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1" name="Google Shape;4161;p132"/>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2" name="Google Shape;4162;p132"/>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3" name="Google Shape;4163;p132"/>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4" name="Google Shape;4164;p132"/>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5" name="Google Shape;4165;p132"/>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6" name="Google Shape;4166;p132"/>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7" name="Google Shape;4167;p132"/>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8" name="Google Shape;4168;p132"/>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9" name="Google Shape;4169;p132"/>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0" name="Google Shape;4170;p132"/>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1" name="Google Shape;4171;p132"/>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2" name="Google Shape;4172;p132"/>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3" name="Google Shape;4173;p132"/>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4" name="Google Shape;4174;p132"/>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5" name="Google Shape;4175;p132"/>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6" name="Google Shape;4176;p132"/>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7" name="Google Shape;4177;p132"/>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8" name="Google Shape;4178;p132"/>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9" name="Google Shape;4179;p132"/>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0" name="Google Shape;4180;p132"/>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1" name="Google Shape;4181;p132"/>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2" name="Google Shape;4182;p132"/>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3" name="Google Shape;4183;p132"/>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4" name="Google Shape;4184;p132"/>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5" name="Google Shape;4185;p132"/>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6" name="Google Shape;4186;p132"/>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7" name="Google Shape;4187;p132"/>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8" name="Google Shape;4188;p132"/>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9" name="Google Shape;4189;p132"/>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0" name="Google Shape;4190;p132"/>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1" name="Google Shape;4191;p132"/>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2" name="Google Shape;4192;p132"/>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3" name="Google Shape;4193;p132"/>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4" name="Google Shape;4194;p132"/>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5" name="Google Shape;4195;p132"/>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6" name="Google Shape;4196;p132"/>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7" name="Google Shape;4197;p132"/>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8" name="Google Shape;4198;p132"/>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9" name="Google Shape;4199;p132"/>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0" name="Google Shape;4200;p132"/>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1" name="Google Shape;4201;p132"/>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2" name="Google Shape;4202;p132"/>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3" name="Google Shape;4203;p132"/>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4" name="Google Shape;4204;p132"/>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5" name="Google Shape;4205;p132"/>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6" name="Google Shape;4206;p132"/>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7" name="Google Shape;4207;p132"/>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8" name="Google Shape;4208;p132"/>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9" name="Google Shape;4209;p132"/>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0" name="Google Shape;4210;p132"/>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1" name="Google Shape;4211;p132"/>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2" name="Google Shape;4212;p132"/>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3" name="Google Shape;4213;p132"/>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4" name="Google Shape;4214;p132"/>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5" name="Google Shape;4215;p132"/>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6" name="Google Shape;4216;p132"/>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7" name="Google Shape;4217;p132"/>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8" name="Google Shape;4218;p132"/>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9" name="Google Shape;4219;p132"/>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0" name="Google Shape;4220;p132"/>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1" name="Google Shape;4221;p132"/>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2" name="Google Shape;4222;p132"/>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3" name="Google Shape;4223;p132"/>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4" name="Google Shape;4224;p132"/>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5" name="Google Shape;4225;p132"/>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6" name="Google Shape;4226;p132"/>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7" name="Google Shape;4227;p132"/>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8" name="Google Shape;4228;p132"/>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9" name="Google Shape;4229;p132"/>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0" name="Google Shape;4230;p132"/>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1" name="Google Shape;4231;p132"/>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2" name="Google Shape;4232;p132"/>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3" name="Google Shape;4233;p132"/>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4" name="Google Shape;4234;p132"/>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5" name="Google Shape;4235;p132"/>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6" name="Google Shape;4236;p132"/>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7" name="Google Shape;4237;p132"/>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8" name="Google Shape;4238;p132"/>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9" name="Google Shape;4239;p132"/>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0" name="Google Shape;4240;p132"/>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1" name="Google Shape;4241;p132"/>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2" name="Google Shape;4242;p132"/>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3" name="Google Shape;4243;p132"/>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4" name="Google Shape;4244;p132"/>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5" name="Google Shape;4245;p132"/>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6" name="Google Shape;4246;p132"/>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7" name="Google Shape;4247;p132"/>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8" name="Google Shape;4248;p132"/>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9" name="Google Shape;4249;p132"/>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0" name="Google Shape;4250;p132"/>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1" name="Google Shape;4251;p132"/>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2" name="Google Shape;4252;p132"/>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3" name="Google Shape;4253;p132"/>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4" name="Google Shape;4254;p132"/>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5" name="Google Shape;4255;p132"/>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6" name="Google Shape;4256;p132"/>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7" name="Google Shape;4257;p132"/>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8" name="Google Shape;4258;p132"/>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9" name="Google Shape;4259;p132"/>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0" name="Google Shape;4260;p132"/>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1" name="Google Shape;4261;p132"/>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2" name="Google Shape;4262;p132"/>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3" name="Google Shape;4263;p132"/>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4" name="Google Shape;4264;p132"/>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5" name="Google Shape;4265;p132"/>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6" name="Google Shape;4266;p132"/>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7" name="Google Shape;4267;p132"/>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8" name="Google Shape;4268;p132"/>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9" name="Google Shape;4269;p132"/>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0" name="Google Shape;4270;p132"/>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1" name="Google Shape;4271;p132"/>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2" name="Google Shape;4272;p132"/>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3" name="Google Shape;4273;p132"/>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4" name="Google Shape;4274;p132"/>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5" name="Google Shape;4275;p132"/>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6" name="Google Shape;4276;p132"/>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7" name="Google Shape;4277;p132"/>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8" name="Google Shape;4278;p132"/>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9" name="Google Shape;4279;p132"/>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0" name="Google Shape;4280;p132"/>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1" name="Google Shape;4281;p132"/>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2" name="Google Shape;4282;p132"/>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3" name="Google Shape;4283;p132"/>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4" name="Google Shape;4284;p132"/>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5" name="Google Shape;4285;p132"/>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6" name="Google Shape;4286;p132"/>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7" name="Google Shape;4287;p132"/>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8" name="Google Shape;4288;p132"/>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9" name="Google Shape;4289;p132"/>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0" name="Google Shape;4290;p132"/>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1" name="Google Shape;4291;p132"/>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2" name="Google Shape;4292;p132"/>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3" name="Google Shape;4293;p132"/>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4" name="Google Shape;4294;p132"/>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5" name="Google Shape;4295;p132"/>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6" name="Google Shape;4296;p132"/>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7" name="Google Shape;4297;p132"/>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8" name="Google Shape;4298;p132"/>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9" name="Google Shape;4299;p132"/>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0" name="Google Shape;4300;p132"/>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1" name="Google Shape;4301;p132"/>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2" name="Google Shape;4302;p132"/>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3" name="Google Shape;4303;p132"/>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4" name="Google Shape;4304;p132"/>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5" name="Google Shape;4305;p132"/>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6" name="Google Shape;4306;p132"/>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7" name="Google Shape;4307;p132"/>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8" name="Google Shape;4308;p132"/>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9" name="Google Shape;4309;p132"/>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0" name="Google Shape;4310;p132"/>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1" name="Google Shape;4311;p132"/>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2" name="Google Shape;4312;p132"/>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3" name="Google Shape;4313;p132"/>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4" name="Google Shape;4314;p132"/>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5" name="Google Shape;4315;p132"/>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6" name="Google Shape;4316;p132"/>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7" name="Google Shape;4317;p132"/>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8" name="Google Shape;4318;p132"/>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9" name="Google Shape;4319;p132"/>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0" name="Google Shape;4320;p132"/>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1" name="Google Shape;4321;p132"/>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2" name="Google Shape;4322;p132"/>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3" name="Google Shape;4323;p132"/>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4" name="Google Shape;4324;p132"/>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5" name="Google Shape;4325;p132"/>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6" name="Google Shape;4326;p132"/>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7" name="Google Shape;4327;p132"/>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8" name="Google Shape;4328;p132"/>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9" name="Google Shape;4329;p132"/>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0" name="Google Shape;4330;p132"/>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1" name="Google Shape;4331;p132"/>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2" name="Google Shape;4332;p132"/>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3" name="Google Shape;4333;p132"/>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4" name="Google Shape;4334;p132"/>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5" name="Google Shape;4335;p132"/>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6" name="Google Shape;4336;p132"/>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7" name="Google Shape;4337;p132"/>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8" name="Google Shape;4338;p132"/>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9" name="Google Shape;4339;p132"/>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0" name="Google Shape;4340;p132"/>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1" name="Google Shape;4341;p132"/>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2" name="Google Shape;4342;p132"/>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3" name="Google Shape;4343;p132"/>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4" name="Google Shape;4344;p132"/>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5" name="Google Shape;4345;p132"/>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6" name="Google Shape;4346;p132"/>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7" name="Google Shape;4347;p132"/>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8" name="Google Shape;4348;p132"/>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9" name="Google Shape;4349;p132"/>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0" name="Google Shape;4350;p132"/>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1" name="Google Shape;4351;p132"/>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2" name="Google Shape;4352;p132"/>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3" name="Google Shape;4353;p132"/>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4" name="Google Shape;4354;p132"/>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5" name="Google Shape;4355;p132"/>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6" name="Google Shape;4356;p132"/>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7" name="Google Shape;4357;p132"/>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8" name="Google Shape;4358;p132"/>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9" name="Google Shape;4359;p132"/>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0" name="Google Shape;4360;p132"/>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1" name="Google Shape;4361;p132"/>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2" name="Google Shape;4362;p132"/>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3" name="Google Shape;4363;p132"/>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4" name="Google Shape;4364;p132"/>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5" name="Google Shape;4365;p132"/>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6" name="Google Shape;4366;p132"/>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7" name="Google Shape;4367;p132"/>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8" name="Google Shape;4368;p132"/>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9" name="Google Shape;4369;p132"/>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0" name="Google Shape;4370;p132"/>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1" name="Google Shape;4371;p132"/>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2" name="Google Shape;4372;p132"/>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3" name="Google Shape;4373;p132"/>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4" name="Google Shape;4374;p132"/>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5" name="Google Shape;4375;p132"/>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6" name="Google Shape;4376;p132"/>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7" name="Google Shape;4377;p132"/>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8" name="Google Shape;4378;p132"/>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9" name="Google Shape;4379;p132"/>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0" name="Google Shape;4380;p132"/>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1" name="Google Shape;4381;p132"/>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2" name="Google Shape;4382;p132"/>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3" name="Google Shape;4383;p132"/>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4" name="Google Shape;4384;p132"/>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5" name="Google Shape;4385;p132"/>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6" name="Google Shape;4386;p132"/>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7" name="Google Shape;4387;p132"/>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8" name="Google Shape;4388;p132"/>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9" name="Google Shape;4389;p132"/>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0" name="Google Shape;4390;p132"/>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1" name="Google Shape;4391;p132"/>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2" name="Google Shape;4392;p132"/>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3" name="Google Shape;4393;p132"/>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4" name="Google Shape;4394;p132"/>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5" name="Google Shape;4395;p132"/>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6" name="Google Shape;4396;p132"/>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7" name="Google Shape;4397;p132"/>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8" name="Google Shape;4398;p132"/>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9" name="Google Shape;4399;p132"/>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0" name="Google Shape;4400;p132"/>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1" name="Google Shape;4401;p132"/>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2" name="Google Shape;4402;p132"/>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3" name="Google Shape;4403;p132"/>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4" name="Google Shape;4404;p132"/>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5" name="Google Shape;4405;p132"/>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6" name="Google Shape;4406;p132"/>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7" name="Google Shape;4407;p132"/>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8" name="Google Shape;4408;p132"/>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9" name="Google Shape;4409;p132"/>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0" name="Google Shape;4410;p132"/>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1" name="Google Shape;4411;p132"/>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2" name="Google Shape;4412;p132"/>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3" name="Google Shape;4413;p132"/>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4" name="Google Shape;4414;p132"/>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5" name="Google Shape;4415;p132"/>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6" name="Google Shape;4416;p132"/>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7" name="Google Shape;4417;p132"/>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8" name="Google Shape;4418;p132"/>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9" name="Google Shape;4419;p132"/>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0" name="Google Shape;4420;p132"/>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1" name="Google Shape;4421;p132"/>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2" name="Google Shape;4422;p132"/>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3" name="Google Shape;4423;p132"/>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4" name="Google Shape;4424;p132"/>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5" name="Google Shape;4425;p132"/>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6" name="Google Shape;4426;p132"/>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7" name="Google Shape;4427;p132"/>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8" name="Google Shape;4428;p132"/>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9" name="Google Shape;4429;p132"/>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0" name="Google Shape;4430;p132"/>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1" name="Google Shape;4431;p132"/>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2" name="Google Shape;4432;p132"/>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3" name="Google Shape;4433;p132"/>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4" name="Google Shape;4434;p132"/>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5" name="Google Shape;4435;p132"/>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6" name="Google Shape;4436;p132"/>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7" name="Google Shape;4437;p132"/>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8" name="Google Shape;4438;p132"/>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9" name="Google Shape;4439;p132"/>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0" name="Google Shape;4440;p132"/>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1" name="Google Shape;4441;p132"/>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2" name="Google Shape;4442;p132"/>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3" name="Google Shape;4443;p132"/>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4" name="Google Shape;4444;p132"/>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5" name="Google Shape;4445;p132"/>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6" name="Google Shape;4446;p132"/>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7" name="Google Shape;4447;p132"/>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8" name="Google Shape;4448;p132"/>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9" name="Google Shape;4449;p132"/>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0" name="Google Shape;4450;p132"/>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1" name="Google Shape;4451;p132"/>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2" name="Google Shape;4452;p132"/>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3" name="Google Shape;4453;p132"/>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4" name="Google Shape;4454;p132"/>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5" name="Google Shape;4455;p132"/>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6" name="Google Shape;4456;p132"/>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7" name="Google Shape;4457;p132"/>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8" name="Google Shape;4458;p132"/>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9" name="Google Shape;4459;p132"/>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0" name="Google Shape;4460;p132"/>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1" name="Google Shape;4461;p132"/>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2" name="Google Shape;4462;p132"/>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3" name="Google Shape;4463;p132"/>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4" name="Google Shape;4464;p132"/>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5" name="Google Shape;4465;p132"/>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6" name="Google Shape;4466;p132"/>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7" name="Google Shape;4467;p132"/>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8" name="Google Shape;4468;p132"/>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9" name="Google Shape;4469;p132"/>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0" name="Google Shape;4470;p132"/>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1" name="Google Shape;4471;p132"/>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2" name="Google Shape;4472;p132"/>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3" name="Google Shape;4473;p132"/>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4" name="Google Shape;4474;p132"/>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5" name="Google Shape;4475;p132"/>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6" name="Google Shape;4476;p132"/>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7" name="Google Shape;4477;p132"/>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8" name="Google Shape;4478;p132"/>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9" name="Google Shape;4479;p132"/>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0" name="Google Shape;4480;p132"/>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1" name="Google Shape;4481;p132"/>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2" name="Google Shape;4482;p132"/>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3" name="Google Shape;4483;p132"/>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4" name="Google Shape;4484;p132"/>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5" name="Google Shape;4485;p132"/>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6" name="Google Shape;4486;p132"/>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7" name="Google Shape;4487;p132"/>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8" name="Google Shape;4488;p132"/>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9" name="Google Shape;4489;p132"/>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0" name="Google Shape;4490;p132"/>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1" name="Google Shape;4491;p132"/>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2" name="Google Shape;4492;p132"/>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3" name="Google Shape;4493;p132"/>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4" name="Google Shape;4494;p132"/>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5" name="Google Shape;4495;p132"/>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6" name="Google Shape;4496;p132"/>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7" name="Google Shape;4497;p132"/>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8" name="Google Shape;4498;p132"/>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9" name="Google Shape;4499;p132"/>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0" name="Google Shape;4500;p132"/>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1" name="Google Shape;4501;p132"/>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2" name="Google Shape;4502;p132"/>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3" name="Google Shape;4503;p132"/>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4" name="Google Shape;4504;p132"/>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5" name="Google Shape;4505;p132"/>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6" name="Google Shape;4506;p132"/>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7" name="Google Shape;4507;p132"/>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8" name="Google Shape;4508;p132"/>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9" name="Google Shape;4509;p132"/>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0" name="Google Shape;4510;p132"/>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1" name="Google Shape;4511;p132"/>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2" name="Google Shape;4512;p132"/>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3" name="Google Shape;4513;p132"/>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4" name="Google Shape;4514;p132"/>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5" name="Google Shape;4515;p132"/>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6" name="Google Shape;4516;p132"/>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7" name="Google Shape;4517;p132"/>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8" name="Google Shape;4518;p132"/>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9" name="Google Shape;4519;p132"/>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0" name="Google Shape;4520;p132"/>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1" name="Google Shape;4521;p132"/>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2" name="Google Shape;4522;p132"/>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3" name="Google Shape;4523;p132"/>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4" name="Google Shape;4524;p132"/>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5" name="Google Shape;4525;p132"/>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6" name="Google Shape;4526;p132"/>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7" name="Google Shape;4527;p132"/>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8" name="Google Shape;4528;p132"/>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9" name="Google Shape;4529;p132"/>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0" name="Google Shape;4530;p132"/>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1" name="Google Shape;4531;p132"/>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2" name="Google Shape;4532;p132"/>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3" name="Google Shape;4533;p132"/>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4" name="Google Shape;4534;p132"/>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5" name="Google Shape;4535;p132"/>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6" name="Google Shape;4536;p132"/>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7" name="Google Shape;4537;p132"/>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8" name="Google Shape;4538;p132"/>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9" name="Google Shape;4539;p132"/>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0" name="Google Shape;4540;p132"/>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1" name="Google Shape;4541;p132"/>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2" name="Google Shape;4542;p132"/>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3" name="Google Shape;4543;p132"/>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4" name="Google Shape;4544;p132"/>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5" name="Google Shape;4545;p132"/>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6" name="Google Shape;4546;p132"/>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7" name="Google Shape;4547;p132"/>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8" name="Google Shape;4548;p132"/>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9" name="Google Shape;4549;p132"/>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0" name="Google Shape;4550;p132"/>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1" name="Google Shape;4551;p132"/>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2" name="Google Shape;4552;p132"/>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3" name="Google Shape;4553;p132"/>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4" name="Google Shape;4554;p132"/>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5" name="Google Shape;4555;p132"/>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6" name="Google Shape;4556;p132"/>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7" name="Google Shape;4557;p132"/>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8" name="Google Shape;4558;p132"/>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9" name="Google Shape;4559;p132"/>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0" name="Google Shape;4560;p132"/>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1" name="Google Shape;4561;p132"/>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2" name="Google Shape;4562;p132"/>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3" name="Google Shape;4563;p132"/>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4" name="Google Shape;4564;p132"/>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5" name="Google Shape;4565;p132"/>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6" name="Google Shape;4566;p132"/>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7" name="Google Shape;4567;p132"/>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8" name="Google Shape;4568;p132"/>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9" name="Google Shape;4569;p132"/>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0" name="Google Shape;4570;p132"/>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1" name="Google Shape;4571;p132"/>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2" name="Google Shape;4572;p132"/>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3" name="Google Shape;4573;p132"/>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4" name="Google Shape;4574;p132"/>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5" name="Google Shape;4575;p132"/>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6" name="Google Shape;4576;p132"/>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7" name="Google Shape;4577;p132"/>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8" name="Google Shape;4578;p132"/>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9" name="Google Shape;4579;p132"/>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0" name="Google Shape;4580;p132"/>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1" name="Google Shape;4581;p132"/>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2" name="Google Shape;4582;p132"/>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3" name="Google Shape;4583;p132"/>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4" name="Google Shape;4584;p132"/>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5" name="Google Shape;4585;p132"/>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6" name="Google Shape;4586;p132"/>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7" name="Google Shape;4587;p132"/>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8" name="Google Shape;4588;p132"/>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9" name="Google Shape;4589;p132"/>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4590" name="Google Shape;4590;p132"/>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91" name="Google Shape;4591;p132"/>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92" name="Google Shape;4592;p132"/>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93" name="Google Shape;4593;p132"/>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23: z-Blank, with ASU Learn to Thrive Morse code pattern edges, black">
    <p:bg>
      <p:bgPr>
        <a:solidFill>
          <a:schemeClr val="dk1"/>
        </a:solidFill>
        <a:effectLst/>
      </p:bgPr>
    </p:bg>
    <p:spTree>
      <p:nvGrpSpPr>
        <p:cNvPr id="1" name="Shape 4594"/>
        <p:cNvGrpSpPr/>
        <p:nvPr/>
      </p:nvGrpSpPr>
      <p:grpSpPr>
        <a:xfrm>
          <a:off x="0" y="0"/>
          <a:ext cx="0" cy="0"/>
          <a:chOff x="0" y="0"/>
          <a:chExt cx="0" cy="0"/>
        </a:xfrm>
      </p:grpSpPr>
      <p:grpSp>
        <p:nvGrpSpPr>
          <p:cNvPr id="4595" name="Google Shape;4595;p133"/>
          <p:cNvGrpSpPr/>
          <p:nvPr/>
        </p:nvGrpSpPr>
        <p:grpSpPr>
          <a:xfrm>
            <a:off x="6096001" y="297402"/>
            <a:ext cx="12358730" cy="723572"/>
            <a:chOff x="-62524" y="217501"/>
            <a:chExt cx="9269047" cy="542679"/>
          </a:xfrm>
        </p:grpSpPr>
        <p:sp>
          <p:nvSpPr>
            <p:cNvPr id="4596" name="Google Shape;4596;p133"/>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97" name="Google Shape;4597;p133"/>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4598" name="Google Shape;4598;p133"/>
          <p:cNvGrpSpPr/>
          <p:nvPr/>
        </p:nvGrpSpPr>
        <p:grpSpPr>
          <a:xfrm>
            <a:off x="-6262732" y="5837035"/>
            <a:ext cx="12358730" cy="723572"/>
            <a:chOff x="-62524" y="217501"/>
            <a:chExt cx="9269047" cy="542679"/>
          </a:xfrm>
        </p:grpSpPr>
        <p:sp>
          <p:nvSpPr>
            <p:cNvPr id="4599" name="Google Shape;4599;p133"/>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0" name="Google Shape;4600;p133"/>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4601" name="Google Shape;4601;p133"/>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2" name="Google Shape;4602;p133"/>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3" name="Google Shape;4603;p133"/>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4" name="Google Shape;4604;p133"/>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23: z-Blank, with ASU network pattern edges — black">
    <p:bg>
      <p:bgPr>
        <a:solidFill>
          <a:schemeClr val="dk1"/>
        </a:solidFill>
        <a:effectLst/>
      </p:bgPr>
    </p:bg>
    <p:spTree>
      <p:nvGrpSpPr>
        <p:cNvPr id="1" name="Shape 4605"/>
        <p:cNvGrpSpPr/>
        <p:nvPr/>
      </p:nvGrpSpPr>
      <p:grpSpPr>
        <a:xfrm>
          <a:off x="0" y="0"/>
          <a:ext cx="0" cy="0"/>
          <a:chOff x="0" y="0"/>
          <a:chExt cx="0" cy="0"/>
        </a:xfrm>
      </p:grpSpPr>
      <p:grpSp>
        <p:nvGrpSpPr>
          <p:cNvPr id="4606" name="Google Shape;4606;p134"/>
          <p:cNvGrpSpPr/>
          <p:nvPr/>
        </p:nvGrpSpPr>
        <p:grpSpPr>
          <a:xfrm rot="10218403">
            <a:off x="-901134" y="-1683923"/>
            <a:ext cx="4352407" cy="3880609"/>
            <a:chOff x="1572350" y="1151675"/>
            <a:chExt cx="4851050" cy="4325200"/>
          </a:xfrm>
        </p:grpSpPr>
        <p:sp>
          <p:nvSpPr>
            <p:cNvPr id="4607" name="Google Shape;4607;p134"/>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8" name="Google Shape;4608;p134"/>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9" name="Google Shape;4609;p134"/>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0" name="Google Shape;4610;p134"/>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1" name="Google Shape;4611;p134"/>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2" name="Google Shape;4612;p134"/>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3" name="Google Shape;4613;p134"/>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4" name="Google Shape;4614;p134"/>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5" name="Google Shape;4615;p134"/>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6" name="Google Shape;4616;p134"/>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7" name="Google Shape;4617;p134"/>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8" name="Google Shape;4618;p134"/>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9" name="Google Shape;4619;p134"/>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0" name="Google Shape;4620;p134"/>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1" name="Google Shape;4621;p134"/>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2" name="Google Shape;4622;p134"/>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3" name="Google Shape;4623;p134"/>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4" name="Google Shape;4624;p134"/>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5" name="Google Shape;4625;p134"/>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6" name="Google Shape;4626;p134"/>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7" name="Google Shape;4627;p134"/>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8" name="Google Shape;4628;p134"/>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9" name="Google Shape;4629;p134"/>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0" name="Google Shape;4630;p134"/>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1" name="Google Shape;4631;p134"/>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2" name="Google Shape;4632;p134"/>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3" name="Google Shape;4633;p134"/>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4" name="Google Shape;4634;p134"/>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5" name="Google Shape;4635;p134"/>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6" name="Google Shape;4636;p134"/>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7" name="Google Shape;4637;p134"/>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8" name="Google Shape;4638;p134"/>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9" name="Google Shape;4639;p134"/>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0" name="Google Shape;4640;p134"/>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1" name="Google Shape;4641;p134"/>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2" name="Google Shape;4642;p134"/>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3" name="Google Shape;4643;p134"/>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4" name="Google Shape;4644;p134"/>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5" name="Google Shape;4645;p134"/>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6" name="Google Shape;4646;p134"/>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7" name="Google Shape;4647;p134"/>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8" name="Google Shape;4648;p134"/>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9" name="Google Shape;4649;p134"/>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0" name="Google Shape;4650;p134"/>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4651" name="Google Shape;4651;p134"/>
          <p:cNvGrpSpPr/>
          <p:nvPr/>
        </p:nvGrpSpPr>
        <p:grpSpPr>
          <a:xfrm>
            <a:off x="8262429" y="3676278"/>
            <a:ext cx="4352363" cy="3880569"/>
            <a:chOff x="1572350" y="1151675"/>
            <a:chExt cx="4851050" cy="4325200"/>
          </a:xfrm>
        </p:grpSpPr>
        <p:sp>
          <p:nvSpPr>
            <p:cNvPr id="4652" name="Google Shape;4652;p134"/>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3" name="Google Shape;4653;p134"/>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4" name="Google Shape;4654;p134"/>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5" name="Google Shape;4655;p134"/>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6" name="Google Shape;4656;p134"/>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7" name="Google Shape;4657;p134"/>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8" name="Google Shape;4658;p134"/>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9" name="Google Shape;4659;p134"/>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0" name="Google Shape;4660;p134"/>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1" name="Google Shape;4661;p134"/>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2" name="Google Shape;4662;p134"/>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3" name="Google Shape;4663;p134"/>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4" name="Google Shape;4664;p134"/>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5" name="Google Shape;4665;p134"/>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6" name="Google Shape;4666;p134"/>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7" name="Google Shape;4667;p134"/>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8" name="Google Shape;4668;p134"/>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9" name="Google Shape;4669;p134"/>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0" name="Google Shape;4670;p134"/>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1" name="Google Shape;4671;p134"/>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2" name="Google Shape;4672;p134"/>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3" name="Google Shape;4673;p134"/>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4" name="Google Shape;4674;p134"/>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5" name="Google Shape;4675;p134"/>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6" name="Google Shape;4676;p134"/>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7" name="Google Shape;4677;p134"/>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8" name="Google Shape;4678;p134"/>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9" name="Google Shape;4679;p134"/>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0" name="Google Shape;4680;p134"/>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1" name="Google Shape;4681;p134"/>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2" name="Google Shape;4682;p134"/>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3" name="Google Shape;4683;p134"/>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4" name="Google Shape;4684;p134"/>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5" name="Google Shape;4685;p134"/>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6" name="Google Shape;4686;p134"/>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7" name="Google Shape;4687;p134"/>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8" name="Google Shape;4688;p134"/>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9" name="Google Shape;4689;p134"/>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0" name="Google Shape;4690;p134"/>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1" name="Google Shape;4691;p134"/>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2" name="Google Shape;4692;p134"/>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3" name="Google Shape;4693;p134"/>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4" name="Google Shape;4694;p134"/>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5" name="Google Shape;4695;p134"/>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4696" name="Google Shape;4696;p134"/>
          <p:cNvGrpSpPr/>
          <p:nvPr/>
        </p:nvGrpSpPr>
        <p:grpSpPr>
          <a:xfrm rot="-2700000">
            <a:off x="15422" y="5303694"/>
            <a:ext cx="2340241" cy="2266247"/>
            <a:chOff x="1196600" y="239100"/>
            <a:chExt cx="2608450" cy="2525975"/>
          </a:xfrm>
        </p:grpSpPr>
        <p:sp>
          <p:nvSpPr>
            <p:cNvPr id="4697" name="Google Shape;4697;p134"/>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8" name="Google Shape;4698;p134"/>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9" name="Google Shape;4699;p134"/>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0" name="Google Shape;4700;p134"/>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1" name="Google Shape;4701;p134"/>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2" name="Google Shape;4702;p134"/>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3" name="Google Shape;4703;p134"/>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4" name="Google Shape;4704;p134"/>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5" name="Google Shape;4705;p134"/>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6" name="Google Shape;4706;p134"/>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7" name="Google Shape;4707;p134"/>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8" name="Google Shape;4708;p134"/>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9" name="Google Shape;4709;p134"/>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0" name="Google Shape;4710;p134"/>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1" name="Google Shape;4711;p134"/>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4712" name="Google Shape;4712;p134"/>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3" name="Google Shape;4713;p134"/>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4" name="Google Shape;4714;p134"/>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5" name="Google Shape;4715;p134"/>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3: z-Blank — photo grid background">
  <p:cSld name="23: z-Blank — photo grid background">
    <p:spTree>
      <p:nvGrpSpPr>
        <p:cNvPr id="1" name="Shape 4716"/>
        <p:cNvGrpSpPr/>
        <p:nvPr/>
      </p:nvGrpSpPr>
      <p:grpSpPr>
        <a:xfrm>
          <a:off x="0" y="0"/>
          <a:ext cx="0" cy="0"/>
          <a:chOff x="0" y="0"/>
          <a:chExt cx="0" cy="0"/>
        </a:xfrm>
      </p:grpSpPr>
      <p:sp>
        <p:nvSpPr>
          <p:cNvPr id="4717" name="Google Shape;4717;p135"/>
          <p:cNvSpPr>
            <a:spLocks noGrp="1"/>
          </p:cNvSpPr>
          <p:nvPr>
            <p:ph type="pic" idx="2"/>
          </p:nvPr>
        </p:nvSpPr>
        <p:spPr>
          <a:xfrm>
            <a:off x="-13885" y="2848"/>
            <a:ext cx="3498400" cy="2234400"/>
          </a:xfrm>
          <a:prstGeom prst="rect">
            <a:avLst/>
          </a:prstGeom>
          <a:solidFill>
            <a:schemeClr val="lt2"/>
          </a:solidFill>
          <a:ln>
            <a:noFill/>
          </a:ln>
        </p:spPr>
      </p:sp>
      <p:sp>
        <p:nvSpPr>
          <p:cNvPr id="4718" name="Google Shape;4718;p135"/>
          <p:cNvSpPr>
            <a:spLocks noGrp="1"/>
          </p:cNvSpPr>
          <p:nvPr>
            <p:ph type="pic" idx="3"/>
          </p:nvPr>
        </p:nvSpPr>
        <p:spPr>
          <a:xfrm>
            <a:off x="-13900" y="2328133"/>
            <a:ext cx="3498400" cy="4530000"/>
          </a:xfrm>
          <a:prstGeom prst="rect">
            <a:avLst/>
          </a:prstGeom>
          <a:solidFill>
            <a:schemeClr val="lt2"/>
          </a:solidFill>
          <a:ln>
            <a:noFill/>
          </a:ln>
        </p:spPr>
      </p:sp>
      <p:sp>
        <p:nvSpPr>
          <p:cNvPr id="4719" name="Google Shape;4719;p135"/>
          <p:cNvSpPr>
            <a:spLocks noGrp="1"/>
          </p:cNvSpPr>
          <p:nvPr>
            <p:ph type="pic" idx="4"/>
          </p:nvPr>
        </p:nvSpPr>
        <p:spPr>
          <a:xfrm>
            <a:off x="3576733" y="1944100"/>
            <a:ext cx="4436800" cy="2234400"/>
          </a:xfrm>
          <a:prstGeom prst="rect">
            <a:avLst/>
          </a:prstGeom>
          <a:solidFill>
            <a:schemeClr val="lt2"/>
          </a:solidFill>
          <a:ln>
            <a:noFill/>
          </a:ln>
        </p:spPr>
      </p:sp>
      <p:sp>
        <p:nvSpPr>
          <p:cNvPr id="4720" name="Google Shape;4720;p135"/>
          <p:cNvSpPr>
            <a:spLocks noGrp="1"/>
          </p:cNvSpPr>
          <p:nvPr>
            <p:ph type="pic" idx="5"/>
          </p:nvPr>
        </p:nvSpPr>
        <p:spPr>
          <a:xfrm>
            <a:off x="3576725" y="2848"/>
            <a:ext cx="2332400" cy="1857600"/>
          </a:xfrm>
          <a:prstGeom prst="rect">
            <a:avLst/>
          </a:prstGeom>
          <a:solidFill>
            <a:schemeClr val="lt2"/>
          </a:solidFill>
          <a:ln>
            <a:noFill/>
          </a:ln>
        </p:spPr>
      </p:sp>
      <p:sp>
        <p:nvSpPr>
          <p:cNvPr id="4721" name="Google Shape;4721;p135"/>
          <p:cNvSpPr>
            <a:spLocks noGrp="1"/>
          </p:cNvSpPr>
          <p:nvPr>
            <p:ph type="pic" idx="6"/>
          </p:nvPr>
        </p:nvSpPr>
        <p:spPr>
          <a:xfrm>
            <a:off x="5987451" y="2848"/>
            <a:ext cx="2026000" cy="1857600"/>
          </a:xfrm>
          <a:prstGeom prst="rect">
            <a:avLst/>
          </a:prstGeom>
          <a:solidFill>
            <a:schemeClr val="lt2"/>
          </a:solidFill>
          <a:ln>
            <a:noFill/>
          </a:ln>
        </p:spPr>
      </p:sp>
      <p:sp>
        <p:nvSpPr>
          <p:cNvPr id="4722" name="Google Shape;4722;p135"/>
          <p:cNvSpPr>
            <a:spLocks noGrp="1"/>
          </p:cNvSpPr>
          <p:nvPr>
            <p:ph type="pic" idx="7"/>
          </p:nvPr>
        </p:nvSpPr>
        <p:spPr>
          <a:xfrm>
            <a:off x="3576733" y="4248400"/>
            <a:ext cx="8615200" cy="2609600"/>
          </a:xfrm>
          <a:prstGeom prst="rect">
            <a:avLst/>
          </a:prstGeom>
          <a:solidFill>
            <a:schemeClr val="lt2"/>
          </a:solidFill>
          <a:ln>
            <a:noFill/>
          </a:ln>
        </p:spPr>
      </p:sp>
      <p:sp>
        <p:nvSpPr>
          <p:cNvPr id="4723" name="Google Shape;4723;p135"/>
          <p:cNvSpPr>
            <a:spLocks noGrp="1"/>
          </p:cNvSpPr>
          <p:nvPr>
            <p:ph type="pic" idx="8"/>
          </p:nvPr>
        </p:nvSpPr>
        <p:spPr>
          <a:xfrm>
            <a:off x="8091775" y="2848"/>
            <a:ext cx="2080800" cy="4175600"/>
          </a:xfrm>
          <a:prstGeom prst="rect">
            <a:avLst/>
          </a:prstGeom>
          <a:solidFill>
            <a:schemeClr val="lt2"/>
          </a:solidFill>
          <a:ln>
            <a:noFill/>
          </a:ln>
        </p:spPr>
      </p:sp>
      <p:sp>
        <p:nvSpPr>
          <p:cNvPr id="4724" name="Google Shape;4724;p135"/>
          <p:cNvSpPr>
            <a:spLocks noGrp="1"/>
          </p:cNvSpPr>
          <p:nvPr>
            <p:ph type="pic" idx="9"/>
          </p:nvPr>
        </p:nvSpPr>
        <p:spPr>
          <a:xfrm>
            <a:off x="10250900" y="2848"/>
            <a:ext cx="1941200" cy="4175600"/>
          </a:xfrm>
          <a:prstGeom prst="rect">
            <a:avLst/>
          </a:prstGeom>
          <a:solidFill>
            <a:schemeClr val="lt2"/>
          </a:solid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cSld name="zz-Not intended for us. Included so the full ASU color palette is available for your use in the color picker.">
    <p:spTree>
      <p:nvGrpSpPr>
        <p:cNvPr id="1" name="Shape 4725"/>
        <p:cNvGrpSpPr/>
        <p:nvPr/>
      </p:nvGrpSpPr>
      <p:grpSpPr>
        <a:xfrm>
          <a:off x="0" y="0"/>
          <a:ext cx="0" cy="0"/>
          <a:chOff x="0" y="0"/>
          <a:chExt cx="0" cy="0"/>
        </a:xfrm>
      </p:grpSpPr>
      <p:graphicFrame>
        <p:nvGraphicFramePr>
          <p:cNvPr id="4726" name="Google Shape;4726;p136"/>
          <p:cNvGraphicFramePr/>
          <p:nvPr/>
        </p:nvGraphicFramePr>
        <p:xfrm>
          <a:off x="558677" y="1337643"/>
          <a:ext cx="3000000" cy="3000000"/>
        </p:xfrm>
        <a:graphic>
          <a:graphicData uri="http://schemas.openxmlformats.org/drawingml/2006/table">
            <a:tbl>
              <a:tblPr>
                <a:noFill/>
                <a:tableStyleId>{216B7D7D-88DC-47A2-8531-49B7D894CDAE}</a:tableStyleId>
              </a:tblPr>
              <a:tblGrid>
                <a:gridCol w="1316500">
                  <a:extLst>
                    <a:ext uri="{9D8B030D-6E8A-4147-A177-3AD203B41FA5}">
                      <a16:colId xmlns:a16="http://schemas.microsoft.com/office/drawing/2014/main" val="20000"/>
                    </a:ext>
                  </a:extLst>
                </a:gridCol>
                <a:gridCol w="761475">
                  <a:extLst>
                    <a:ext uri="{9D8B030D-6E8A-4147-A177-3AD203B41FA5}">
                      <a16:colId xmlns:a16="http://schemas.microsoft.com/office/drawing/2014/main" val="20001"/>
                    </a:ext>
                  </a:extLst>
                </a:gridCol>
                <a:gridCol w="761475">
                  <a:extLst>
                    <a:ext uri="{9D8B030D-6E8A-4147-A177-3AD203B41FA5}">
                      <a16:colId xmlns:a16="http://schemas.microsoft.com/office/drawing/2014/main" val="20002"/>
                    </a:ext>
                  </a:extLst>
                </a:gridCol>
                <a:gridCol w="741075">
                  <a:extLst>
                    <a:ext uri="{9D8B030D-6E8A-4147-A177-3AD203B41FA5}">
                      <a16:colId xmlns:a16="http://schemas.microsoft.com/office/drawing/2014/main" val="20003"/>
                    </a:ext>
                  </a:extLst>
                </a:gridCol>
                <a:gridCol w="781875">
                  <a:extLst>
                    <a:ext uri="{9D8B030D-6E8A-4147-A177-3AD203B41FA5}">
                      <a16:colId xmlns:a16="http://schemas.microsoft.com/office/drawing/2014/main" val="20004"/>
                    </a:ext>
                  </a:extLst>
                </a:gridCol>
                <a:gridCol w="761475">
                  <a:extLst>
                    <a:ext uri="{9D8B030D-6E8A-4147-A177-3AD203B41FA5}">
                      <a16:colId xmlns:a16="http://schemas.microsoft.com/office/drawing/2014/main" val="20005"/>
                    </a:ext>
                  </a:extLst>
                </a:gridCol>
                <a:gridCol w="761475">
                  <a:extLst>
                    <a:ext uri="{9D8B030D-6E8A-4147-A177-3AD203B41FA5}">
                      <a16:colId xmlns:a16="http://schemas.microsoft.com/office/drawing/2014/main" val="20006"/>
                    </a:ext>
                  </a:extLst>
                </a:gridCol>
                <a:gridCol w="761475">
                  <a:extLst>
                    <a:ext uri="{9D8B030D-6E8A-4147-A177-3AD203B41FA5}">
                      <a16:colId xmlns:a16="http://schemas.microsoft.com/office/drawing/2014/main" val="20007"/>
                    </a:ext>
                  </a:extLst>
                </a:gridCol>
                <a:gridCol w="761475">
                  <a:extLst>
                    <a:ext uri="{9D8B030D-6E8A-4147-A177-3AD203B41FA5}">
                      <a16:colId xmlns:a16="http://schemas.microsoft.com/office/drawing/2014/main" val="20008"/>
                    </a:ext>
                  </a:extLst>
                </a:gridCol>
                <a:gridCol w="761475">
                  <a:extLst>
                    <a:ext uri="{9D8B030D-6E8A-4147-A177-3AD203B41FA5}">
                      <a16:colId xmlns:a16="http://schemas.microsoft.com/office/drawing/2014/main" val="20009"/>
                    </a:ext>
                  </a:extLst>
                </a:gridCol>
              </a:tblGrid>
              <a:tr h="1137925">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t>Primary colors</a:t>
                      </a:r>
                      <a:r>
                        <a:rPr lang="en-US" sz="1100" u="none" strike="noStrike" cap="none"/>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25">
                <a:tc>
                  <a:txBody>
                    <a:bodyPr/>
                    <a:lstStyle/>
                    <a:p>
                      <a:pPr marL="0" marR="0" lvl="0" indent="0" algn="l" rtl="0">
                        <a:lnSpc>
                          <a:spcPct val="100000"/>
                        </a:lnSpc>
                        <a:spcBef>
                          <a:spcPts val="0"/>
                        </a:spcBef>
                        <a:spcAft>
                          <a:spcPts val="0"/>
                        </a:spcAft>
                        <a:buClr>
                          <a:srgbClr val="000000"/>
                        </a:buClr>
                        <a:buSzPts val="7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Gold</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#FFC627</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Maroon</a:t>
                      </a:r>
                      <a:r>
                        <a:rPr lang="en-US" sz="900" u="none" strike="noStrike" cap="none">
                          <a:solidFill>
                            <a:srgbClr val="191919"/>
                          </a:solidFill>
                        </a:rPr>
                        <a:t> </a:t>
                      </a:r>
                      <a:br>
                        <a:rPr lang="en-US" sz="900" u="none" strike="noStrike" cap="none">
                          <a:solidFill>
                            <a:srgbClr val="191919"/>
                          </a:solidFill>
                        </a:rPr>
                      </a:br>
                      <a:r>
                        <a:rPr lang="en-US" sz="900" u="none" strike="noStrike" cap="none">
                          <a:solidFill>
                            <a:srgbClr val="191919"/>
                          </a:solidFill>
                        </a:rPr>
                        <a:t>#8C1D40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Black</a:t>
                      </a:r>
                      <a:r>
                        <a:rPr lang="en-US" sz="900" u="none" strike="noStrike" cap="none">
                          <a:solidFill>
                            <a:srgbClr val="191919"/>
                          </a:solidFill>
                        </a:rPr>
                        <a:t> </a:t>
                      </a:r>
                      <a:br>
                        <a:rPr lang="en-US" sz="900" u="none" strike="noStrike" cap="none">
                          <a:solidFill>
                            <a:srgbClr val="191919"/>
                          </a:solidFill>
                        </a:rPr>
                      </a:br>
                      <a:r>
                        <a:rPr lang="en-US" sz="900" u="none" strike="noStrike" cap="none">
                          <a:solidFill>
                            <a:srgbClr val="191919"/>
                          </a:solidFill>
                        </a:rPr>
                        <a:t>#000000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White</a:t>
                      </a:r>
                      <a:r>
                        <a:rPr lang="en-US" sz="900" u="none" strike="noStrike" cap="none">
                          <a:solidFill>
                            <a:srgbClr val="191919"/>
                          </a:solidFill>
                        </a:rPr>
                        <a:t> </a:t>
                      </a:r>
                      <a:br>
                        <a:rPr lang="en-US" sz="900" u="none" strike="noStrike" cap="none">
                          <a:solidFill>
                            <a:srgbClr val="191919"/>
                          </a:solidFill>
                        </a:rPr>
                      </a:br>
                      <a:r>
                        <a:rPr lang="en-US" sz="900" u="none" strike="noStrike" cap="none">
                          <a:solidFill>
                            <a:srgbClr val="191919"/>
                          </a:solidFill>
                        </a:rPr>
                        <a:t>#FFFFFF</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t>Secondary colors</a:t>
                      </a:r>
                      <a:r>
                        <a:rPr lang="en-US" sz="800" u="none" strike="noStrike" cap="none"/>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25">
                <a:tc>
                  <a:txBody>
                    <a:bodyPr/>
                    <a:lstStyle/>
                    <a:p>
                      <a:pPr marL="0" marR="0" lvl="0" indent="0" algn="l" rtl="0">
                        <a:lnSpc>
                          <a:spcPct val="100000"/>
                        </a:lnSpc>
                        <a:spcBef>
                          <a:spcPts val="0"/>
                        </a:spcBef>
                        <a:spcAft>
                          <a:spcPts val="0"/>
                        </a:spcAft>
                        <a:buClr>
                          <a:srgbClr val="000000"/>
                        </a:buClr>
                        <a:buSzPts val="7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Green</a:t>
                      </a:r>
                      <a:r>
                        <a:rPr lang="en-US"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Blue</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#AF674B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Turquoise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#4AB7C4</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Pink</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#E74973</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#747474</a:t>
                      </a:r>
                      <a:endParaRPr sz="25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2500"/>
                        <a:buFont typeface="Arial"/>
                        <a:buNone/>
                      </a:pPr>
                      <a:endParaRPr sz="2500" u="none" strike="noStrike" cap="none"/>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Clr>
                          <a:srgbClr val="000000"/>
                        </a:buClr>
                        <a:buSzPts val="700"/>
                        <a:buFont typeface="Arial"/>
                        <a:buNone/>
                      </a:pPr>
                      <a:r>
                        <a:rPr lang="en-US" sz="700" b="1" u="none" strike="noStrike" cap="none"/>
                        <a:t>ASU Grayscale. </a:t>
                      </a:r>
                      <a:r>
                        <a:rPr lang="en-US" sz="700" u="none" strike="noStrike" cap="none"/>
                        <a:t>For text, line and fill colors. ASU Gray is a part of this scale.</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50">
                <a:tc>
                  <a:txBody>
                    <a:bodyPr/>
                    <a:lstStyle/>
                    <a:p>
                      <a:pPr marL="0" marR="0" lvl="0" indent="0" algn="l" rtl="0">
                        <a:lnSpc>
                          <a:spcPct val="100000"/>
                        </a:lnSpc>
                        <a:spcBef>
                          <a:spcPts val="0"/>
                        </a:spcBef>
                        <a:spcAft>
                          <a:spcPts val="0"/>
                        </a:spcAft>
                        <a:buClr>
                          <a:srgbClr val="000000"/>
                        </a:buClr>
                        <a:buSzPts val="800"/>
                        <a:buFont typeface="Arial"/>
                        <a:buNone/>
                      </a:pPr>
                      <a:endParaRPr sz="800" b="1" u="none" strike="noStrike" cap="none"/>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t>ASU Black</a:t>
                      </a:r>
                      <a:endParaRPr sz="900" b="1" u="none" strike="noStrike" cap="none"/>
                    </a:p>
                    <a:p>
                      <a:pPr marL="0" marR="0" lvl="0" indent="0" algn="l" rtl="0">
                        <a:lnSpc>
                          <a:spcPct val="100000"/>
                        </a:lnSpc>
                        <a:spcBef>
                          <a:spcPts val="0"/>
                        </a:spcBef>
                        <a:spcAft>
                          <a:spcPts val="0"/>
                        </a:spcAft>
                        <a:buClr>
                          <a:srgbClr val="000000"/>
                        </a:buClr>
                        <a:buSzPts val="900"/>
                        <a:buFont typeface="Arial"/>
                        <a:buNone/>
                      </a:pPr>
                      <a:r>
                        <a:rPr lang="en-US" sz="900" u="none" strike="noStrike" cap="none"/>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1</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2</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#747474</a:t>
                      </a:r>
                      <a:br>
                        <a:rPr lang="en-US" sz="900" u="none" strike="noStrike" cap="none">
                          <a:solidFill>
                            <a:srgbClr val="191919"/>
                          </a:solidFill>
                        </a:rPr>
                      </a:br>
                      <a:r>
                        <a:rPr lang="en-US" sz="900" u="none" strike="noStrike" cap="none">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4</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5</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6</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Gray 7</a:t>
                      </a:r>
                      <a:r>
                        <a:rPr lang="en-US"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a:solidFill>
                            <a:srgbClr val="191919"/>
                          </a:solidFill>
                        </a:rPr>
                        <a:t>ASU White</a:t>
                      </a:r>
                      <a:r>
                        <a:rPr lang="en-US" sz="900" u="none" strike="noStrike" cap="none">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50">
                <a:tc rowSpan="2">
                  <a:txBody>
                    <a:bodyPr/>
                    <a:lstStyle/>
                    <a:p>
                      <a:pPr marL="0" marR="0" lvl="0" indent="0" algn="l" rtl="0">
                        <a:lnSpc>
                          <a:spcPct val="100000"/>
                        </a:lnSpc>
                        <a:spcBef>
                          <a:spcPts val="0"/>
                        </a:spcBef>
                        <a:spcAft>
                          <a:spcPts val="0"/>
                        </a:spcAft>
                        <a:buClr>
                          <a:srgbClr val="000000"/>
                        </a:buClr>
                        <a:buSzPts val="700"/>
                        <a:buFont typeface="Arial"/>
                        <a:buNone/>
                      </a:pPr>
                      <a:r>
                        <a:rPr lang="en-US" sz="700" b="1" u="none" strike="noStrike" cap="none"/>
                        <a:t>Color tints.</a:t>
                      </a:r>
                      <a:r>
                        <a:rPr lang="en-US" sz="700" u="none" strike="noStrike" cap="none"/>
                        <a:t> Brand palette tint variations for use in data visualizations and spreadsheets</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25% ASU Gold</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US" sz="900" u="none" strike="noStrike" cap="none"/>
                        <a:t>#FFF1C9</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25% ASU Maroon</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US" sz="900" u="none" strike="noStrike" cap="none"/>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25% ASU Green</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25% ASU Blue</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US" sz="900" u="none" strike="noStrike" cap="none"/>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25% 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25% 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#EBD9D2</a:t>
                      </a:r>
                      <a:endParaRPr sz="25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25% ASU Turquoise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#D2EDF0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25% ASU Pink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rgbClr val="191919"/>
                          </a:solidFill>
                        </a:rPr>
                        <a:t>#F9D1DC</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727" name="Google Shape;4727;p136"/>
          <p:cNvGraphicFramePr/>
          <p:nvPr/>
        </p:nvGraphicFramePr>
        <p:xfrm>
          <a:off x="7959277" y="5400314"/>
          <a:ext cx="3000000" cy="3000000"/>
        </p:xfrm>
        <a:graphic>
          <a:graphicData uri="http://schemas.openxmlformats.org/drawingml/2006/table">
            <a:tbl>
              <a:tblPr>
                <a:noFill/>
                <a:tableStyleId>{216B7D7D-88DC-47A2-8531-49B7D894CDAE}</a:tableStyleId>
              </a:tblPr>
              <a:tblGrid>
                <a:gridCol w="266675">
                  <a:extLst>
                    <a:ext uri="{9D8B030D-6E8A-4147-A177-3AD203B41FA5}">
                      <a16:colId xmlns:a16="http://schemas.microsoft.com/office/drawing/2014/main" val="20000"/>
                    </a:ext>
                  </a:extLst>
                </a:gridCol>
                <a:gridCol w="1097375">
                  <a:extLst>
                    <a:ext uri="{9D8B030D-6E8A-4147-A177-3AD203B41FA5}">
                      <a16:colId xmlns:a16="http://schemas.microsoft.com/office/drawing/2014/main" val="20001"/>
                    </a:ext>
                  </a:extLst>
                </a:gridCol>
              </a:tblGrid>
              <a:tr h="264175">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191919"/>
                          </a:solidFill>
                        </a:rPr>
                        <a:t>Error Red</a:t>
                      </a:r>
                      <a:endParaRPr sz="800" b="1" u="none" strike="noStrike" cap="none">
                        <a:solidFill>
                          <a:srgbClr val="191919"/>
                        </a:solidFill>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191919"/>
                          </a:solidFill>
                        </a:rPr>
                        <a:t>#CC2F2F </a:t>
                      </a:r>
                      <a:br>
                        <a:rPr lang="en-US" sz="800" u="none" strike="noStrike" cap="none">
                          <a:solidFill>
                            <a:srgbClr val="191919"/>
                          </a:solidFill>
                        </a:rPr>
                      </a:br>
                      <a:endParaRPr sz="800" u="none" strike="noStrike" cap="none">
                        <a:solidFill>
                          <a:srgbClr val="191919"/>
                        </a:solidFill>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191919"/>
                          </a:solidFill>
                        </a:rPr>
                        <a:t>For digital use only</a:t>
                      </a:r>
                      <a:r>
                        <a:rPr lang="en-US" sz="800" u="none" strike="noStrike" cap="none">
                          <a:solidFill>
                            <a:srgbClr val="191919"/>
                          </a:solidFill>
                        </a:rPr>
                        <a:t> to indicate system errors, issues or negative number values.</a:t>
                      </a:r>
                      <a:endParaRPr sz="900" u="none" strike="noStrike" cap="none"/>
                    </a:p>
                  </a:txBody>
                  <a:tcPr marL="60925"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728" name="Google Shape;4728;p136"/>
          <p:cNvSpPr txBox="1"/>
          <p:nvPr/>
        </p:nvSpPr>
        <p:spPr>
          <a:xfrm>
            <a:off x="566567" y="421200"/>
            <a:ext cx="11059200" cy="7320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1067"/>
              </a:spcAft>
              <a:buClr>
                <a:srgbClr val="191919"/>
              </a:buClr>
              <a:buSzPts val="4267"/>
              <a:buFont typeface="Arial"/>
              <a:buNone/>
            </a:pPr>
            <a:r>
              <a:rPr lang="en-US" sz="4267" b="1">
                <a:solidFill>
                  <a:srgbClr val="191919"/>
                </a:solidFill>
                <a:latin typeface="Arial"/>
                <a:ea typeface="Arial"/>
                <a:cs typeface="Arial"/>
                <a:sym typeface="Arial"/>
              </a:rPr>
              <a:t>ASU color palette </a:t>
            </a:r>
            <a:endParaRPr sz="4267" b="1">
              <a:solidFill>
                <a:srgbClr val="191919"/>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z-Blank — gold">
  <p:cSld name="23: z-Blank — gold">
    <p:bg>
      <p:bgPr>
        <a:solidFill>
          <a:schemeClr val="accent1"/>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READ ME — Find more tips and tools">
  <p:cSld name="23: ***READ ME — Find more tips and tools">
    <p:spTree>
      <p:nvGrpSpPr>
        <p:cNvPr id="1" name="Shape 105"/>
        <p:cNvGrpSpPr/>
        <p:nvPr/>
      </p:nvGrpSpPr>
      <p:grpSpPr>
        <a:xfrm>
          <a:off x="0" y="0"/>
          <a:ext cx="0" cy="0"/>
          <a:chOff x="0" y="0"/>
          <a:chExt cx="0" cy="0"/>
        </a:xfrm>
      </p:grpSpPr>
      <p:sp>
        <p:nvSpPr>
          <p:cNvPr id="106" name="Google Shape;106;p19"/>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 name="Google Shape;107;p19"/>
          <p:cNvSpPr txBox="1"/>
          <p:nvPr/>
        </p:nvSpPr>
        <p:spPr>
          <a:xfrm>
            <a:off x="3027800" y="0"/>
            <a:ext cx="904228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chemeClr val="dk1"/>
              </a:buClr>
              <a:buSzPts val="6933"/>
              <a:buFont typeface="Arial"/>
              <a:buNone/>
            </a:pPr>
            <a:r>
              <a:rPr lang="en-US" sz="6933" b="1">
                <a:solidFill>
                  <a:schemeClr val="dk1"/>
                </a:solidFill>
                <a:latin typeface="Arial"/>
                <a:ea typeface="Arial"/>
                <a:cs typeface="Arial"/>
                <a:sym typeface="Arial"/>
              </a:rPr>
              <a:t>For more tips, tools, layouts to help make your presentations shine, visit:</a:t>
            </a:r>
            <a:endParaRPr sz="6933" b="1">
              <a:solidFill>
                <a:schemeClr val="dk1"/>
              </a:solidFill>
              <a:latin typeface="Arial"/>
              <a:ea typeface="Arial"/>
              <a:cs typeface="Arial"/>
              <a:sym typeface="Arial"/>
            </a:endParaRPr>
          </a:p>
          <a:p>
            <a:pPr marL="0" marR="0" lvl="0" indent="0" algn="l" rtl="0">
              <a:lnSpc>
                <a:spcPct val="80000"/>
              </a:lnSpc>
              <a:spcBef>
                <a:spcPts val="2000"/>
              </a:spcBef>
              <a:spcAft>
                <a:spcPts val="2000"/>
              </a:spcAft>
              <a:buClr>
                <a:schemeClr val="dk1"/>
              </a:buClr>
              <a:buSzPts val="6933"/>
              <a:buFont typeface="Arial"/>
              <a:buNone/>
            </a:pPr>
            <a:r>
              <a:rPr lang="en-US" sz="6933" b="1">
                <a:solidFill>
                  <a:schemeClr val="dk1"/>
                </a:solidFill>
                <a:highlight>
                  <a:schemeClr val="accent1"/>
                </a:highlight>
                <a:latin typeface="Arial"/>
                <a:ea typeface="Arial"/>
                <a:cs typeface="Arial"/>
                <a:sym typeface="Arial"/>
              </a:rPr>
              <a:t>https://links.asu.edu/</a:t>
            </a:r>
            <a:br>
              <a:rPr lang="en-US" sz="6933" b="1">
                <a:solidFill>
                  <a:schemeClr val="dk1"/>
                </a:solidFill>
                <a:highlight>
                  <a:schemeClr val="accent1"/>
                </a:highlight>
                <a:latin typeface="Arial"/>
                <a:ea typeface="Arial"/>
                <a:cs typeface="Arial"/>
                <a:sym typeface="Arial"/>
              </a:rPr>
            </a:br>
            <a:r>
              <a:rPr lang="en-US" sz="6933" b="1">
                <a:solidFill>
                  <a:schemeClr val="dk1"/>
                </a:solidFill>
                <a:highlight>
                  <a:schemeClr val="accent1"/>
                </a:highlight>
                <a:latin typeface="Arial"/>
                <a:ea typeface="Arial"/>
                <a:cs typeface="Arial"/>
                <a:sym typeface="Arial"/>
              </a:rPr>
              <a:t>official-presentation-template </a:t>
            </a:r>
            <a:endParaRPr sz="6933" b="1">
              <a:solidFill>
                <a:schemeClr val="dk1"/>
              </a:solidFill>
              <a:highlight>
                <a:schemeClr val="accent1"/>
              </a:highlight>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23: **READ ME — Find more branded templates and tools for your use">
    <p:spTree>
      <p:nvGrpSpPr>
        <p:cNvPr id="1" name="Shape 108"/>
        <p:cNvGrpSpPr/>
        <p:nvPr/>
      </p:nvGrpSpPr>
      <p:grpSpPr>
        <a:xfrm>
          <a:off x="0" y="0"/>
          <a:ext cx="0" cy="0"/>
          <a:chOff x="0" y="0"/>
          <a:chExt cx="0" cy="0"/>
        </a:xfrm>
      </p:grpSpPr>
      <p:sp>
        <p:nvSpPr>
          <p:cNvPr id="109" name="Google Shape;109;p20"/>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 name="Google Shape;110;p20"/>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chemeClr val="dk1"/>
              </a:buClr>
              <a:buSzPts val="6933"/>
              <a:buFont typeface="Arial"/>
              <a:buNone/>
            </a:pPr>
            <a:r>
              <a:rPr lang="en-US" sz="6933" b="1">
                <a:solidFill>
                  <a:schemeClr val="dk1"/>
                </a:solidFill>
                <a:latin typeface="Arial"/>
                <a:ea typeface="Arial"/>
                <a:cs typeface="Arial"/>
                <a:sym typeface="Arial"/>
              </a:rPr>
              <a:t>Find more branded templates created for your use:</a:t>
            </a:r>
            <a:endParaRPr sz="6933" b="1">
              <a:solidFill>
                <a:schemeClr val="dk1"/>
              </a:solidFill>
              <a:latin typeface="Arial"/>
              <a:ea typeface="Arial"/>
              <a:cs typeface="Arial"/>
              <a:sym typeface="Arial"/>
            </a:endParaRPr>
          </a:p>
          <a:p>
            <a:pPr marL="0" marR="0" lvl="0" indent="0" algn="l" rtl="0">
              <a:lnSpc>
                <a:spcPct val="80000"/>
              </a:lnSpc>
              <a:spcBef>
                <a:spcPts val="2000"/>
              </a:spcBef>
              <a:spcAft>
                <a:spcPts val="2000"/>
              </a:spcAft>
              <a:buClr>
                <a:schemeClr val="dk1"/>
              </a:buClr>
              <a:buSzPts val="6933"/>
              <a:buFont typeface="Arial"/>
              <a:buNone/>
            </a:pPr>
            <a:r>
              <a:rPr lang="en-US" sz="6933" b="1">
                <a:solidFill>
                  <a:schemeClr val="dk1"/>
                </a:solidFill>
                <a:highlight>
                  <a:schemeClr val="accent1"/>
                </a:highlight>
                <a:latin typeface="Arial"/>
                <a:ea typeface="Arial"/>
                <a:cs typeface="Arial"/>
                <a:sym typeface="Arial"/>
              </a:rPr>
              <a:t>https://brandguide.</a:t>
            </a:r>
            <a:br>
              <a:rPr lang="en-US" sz="6933" b="1">
                <a:solidFill>
                  <a:schemeClr val="dk1"/>
                </a:solidFill>
                <a:highlight>
                  <a:schemeClr val="accent1"/>
                </a:highlight>
                <a:latin typeface="Arial"/>
                <a:ea typeface="Arial"/>
                <a:cs typeface="Arial"/>
                <a:sym typeface="Arial"/>
              </a:rPr>
            </a:br>
            <a:r>
              <a:rPr lang="en-US" sz="6933" b="1">
                <a:solidFill>
                  <a:schemeClr val="dk1"/>
                </a:solidFill>
                <a:highlight>
                  <a:schemeClr val="accent1"/>
                </a:highlight>
                <a:latin typeface="Arial"/>
                <a:ea typeface="Arial"/>
                <a:cs typeface="Arial"/>
                <a:sym typeface="Arial"/>
              </a:rPr>
              <a:t>asu.edu/tools/</a:t>
            </a:r>
            <a:br>
              <a:rPr lang="en-US" sz="6933" b="1">
                <a:solidFill>
                  <a:schemeClr val="dk1"/>
                </a:solidFill>
                <a:highlight>
                  <a:schemeClr val="accent1"/>
                </a:highlight>
                <a:latin typeface="Arial"/>
                <a:ea typeface="Arial"/>
                <a:cs typeface="Arial"/>
                <a:sym typeface="Arial"/>
              </a:rPr>
            </a:br>
            <a:r>
              <a:rPr lang="en-US" sz="6933" b="1">
                <a:solidFill>
                  <a:schemeClr val="dk1"/>
                </a:solidFill>
                <a:highlight>
                  <a:schemeClr val="accent1"/>
                </a:highlight>
                <a:latin typeface="Arial"/>
                <a:ea typeface="Arial"/>
                <a:cs typeface="Arial"/>
                <a:sym typeface="Arial"/>
              </a:rPr>
              <a:t>templates-libraries </a:t>
            </a:r>
            <a:endParaRPr sz="6933" b="1">
              <a:solidFill>
                <a:schemeClr val="dk1"/>
              </a:solidFill>
              <a:highlight>
                <a:schemeClr val="accent1"/>
              </a:highlight>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cSld name="23: *Presentation title slide options divider (choose from following templates →)">
    <p:bg>
      <p:bgPr>
        <a:solidFill>
          <a:schemeClr val="lt2"/>
        </a:solidFill>
        <a:effectLst/>
      </p:bgPr>
    </p:bg>
    <p:spTree>
      <p:nvGrpSpPr>
        <p:cNvPr id="1" name="Shape 111"/>
        <p:cNvGrpSpPr/>
        <p:nvPr/>
      </p:nvGrpSpPr>
      <p:grpSpPr>
        <a:xfrm>
          <a:off x="0" y="0"/>
          <a:ext cx="0" cy="0"/>
          <a:chOff x="0" y="0"/>
          <a:chExt cx="0" cy="0"/>
        </a:xfrm>
      </p:grpSpPr>
      <p:sp>
        <p:nvSpPr>
          <p:cNvPr id="112" name="Google Shape;112;p21"/>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rgbClr val="191919"/>
                </a:highlight>
                <a:latin typeface="Arial"/>
                <a:ea typeface="Arial"/>
                <a:cs typeface="Arial"/>
                <a:sym typeface="Arial"/>
              </a:rPr>
              <a:t>Presentation title slide options</a:t>
            </a:r>
            <a:endParaRPr sz="9600" b="1">
              <a:solidFill>
                <a:srgbClr val="FFFFFF"/>
              </a:solidFill>
              <a:highlight>
                <a:srgbClr val="191919"/>
              </a:highlight>
              <a:latin typeface="Arial"/>
              <a:ea typeface="Arial"/>
              <a:cs typeface="Arial"/>
              <a:sym typeface="Arial"/>
            </a:endParaRPr>
          </a:p>
        </p:txBody>
      </p:sp>
      <p:sp>
        <p:nvSpPr>
          <p:cNvPr id="113" name="Google Shape;113;p21"/>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Agenda — black">
  <p:cSld name="23: Agenda — black">
    <p:bg>
      <p:bgPr>
        <a:solidFill>
          <a:schemeClr val="dk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2800"/>
              <a:buNone/>
              <a:defRPr/>
            </a:lvl2pPr>
            <a:lvl3pPr lvl="2">
              <a:spcBef>
                <a:spcPts val="1067"/>
              </a:spcBef>
              <a:spcAft>
                <a:spcPts val="0"/>
              </a:spcAft>
              <a:buSzPts val="2800"/>
              <a:buNone/>
              <a:defRPr/>
            </a:lvl3pPr>
            <a:lvl4pPr lvl="3">
              <a:spcBef>
                <a:spcPts val="1067"/>
              </a:spcBef>
              <a:spcAft>
                <a:spcPts val="0"/>
              </a:spcAft>
              <a:buSzPts val="2800"/>
              <a:buNone/>
              <a:defRPr/>
            </a:lvl4pPr>
            <a:lvl5pPr lvl="4">
              <a:spcBef>
                <a:spcPts val="1067"/>
              </a:spcBef>
              <a:spcAft>
                <a:spcPts val="0"/>
              </a:spcAft>
              <a:buSzPts val="2800"/>
              <a:buNone/>
              <a:defRPr/>
            </a:lvl5pPr>
            <a:lvl6pPr lvl="5">
              <a:spcBef>
                <a:spcPts val="1067"/>
              </a:spcBef>
              <a:spcAft>
                <a:spcPts val="0"/>
              </a:spcAft>
              <a:buSzPts val="2800"/>
              <a:buNone/>
              <a:defRPr/>
            </a:lvl6pPr>
            <a:lvl7pPr lvl="6">
              <a:spcBef>
                <a:spcPts val="1067"/>
              </a:spcBef>
              <a:spcAft>
                <a:spcPts val="0"/>
              </a:spcAft>
              <a:buSzPts val="2800"/>
              <a:buNone/>
              <a:defRPr/>
            </a:lvl7pPr>
            <a:lvl8pPr lvl="7">
              <a:spcBef>
                <a:spcPts val="1067"/>
              </a:spcBef>
              <a:spcAft>
                <a:spcPts val="0"/>
              </a:spcAft>
              <a:buSzPts val="2800"/>
              <a:buNone/>
              <a:defRPr/>
            </a:lvl8pPr>
            <a:lvl9pPr lvl="8">
              <a:spcBef>
                <a:spcPts val="1067"/>
              </a:spcBef>
              <a:spcAft>
                <a:spcPts val="1067"/>
              </a:spcAft>
              <a:buSzPts val="2800"/>
              <a:buNone/>
              <a:defRPr/>
            </a:lvl9pPr>
          </a:lstStyle>
          <a:p>
            <a:endParaRPr/>
          </a:p>
        </p:txBody>
      </p:sp>
      <p:sp>
        <p:nvSpPr>
          <p:cNvPr id="22" name="Google Shape;22;p3"/>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US"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23" name="Google Shape;23;p3"/>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Presentation title slide with subtitle">
  <p:cSld name="23: *Presentation title slide with subtitle">
    <p:spTree>
      <p:nvGrpSpPr>
        <p:cNvPr id="1" name="Shape 114"/>
        <p:cNvGrpSpPr/>
        <p:nvPr/>
      </p:nvGrpSpPr>
      <p:grpSpPr>
        <a:xfrm>
          <a:off x="0" y="0"/>
          <a:ext cx="0" cy="0"/>
          <a:chOff x="0" y="0"/>
          <a:chExt cx="0" cy="0"/>
        </a:xfrm>
      </p:grpSpPr>
      <p:sp>
        <p:nvSpPr>
          <p:cNvPr id="115" name="Google Shape;115;p22"/>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16" name="Google Shape;116;p22"/>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117" name="Google Shape;117;p22" descr="ASU_Horiz_RGB_Digital_MaroonGold.png"/>
          <p:cNvPicPr preferRelativeResize="0"/>
          <p:nvPr/>
        </p:nvPicPr>
        <p:blipFill rotWithShape="1">
          <a:blip r:embed="rId2">
            <a:alphaModFix/>
          </a:blip>
          <a:srcRect l="3992" t="13044" r="2038" b="14157"/>
          <a:stretch/>
        </p:blipFill>
        <p:spPr>
          <a:xfrm>
            <a:off x="426734" y="246067"/>
            <a:ext cx="5023100" cy="1080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Presentation title slide with preheader">
  <p:cSld name="23: *Presentation title slide with preheader">
    <p:spTree>
      <p:nvGrpSpPr>
        <p:cNvPr id="1" name="Shape 118"/>
        <p:cNvGrpSpPr/>
        <p:nvPr/>
      </p:nvGrpSpPr>
      <p:grpSpPr>
        <a:xfrm>
          <a:off x="0" y="0"/>
          <a:ext cx="0" cy="0"/>
          <a:chOff x="0" y="0"/>
          <a:chExt cx="0" cy="0"/>
        </a:xfrm>
      </p:grpSpPr>
      <p:sp>
        <p:nvSpPr>
          <p:cNvPr id="119" name="Google Shape;119;p23"/>
          <p:cNvSpPr txBox="1">
            <a:spLocks noGrp="1"/>
          </p:cNvSpPr>
          <p:nvPr>
            <p:ph type="ctrTitle"/>
          </p:nvPr>
        </p:nvSpPr>
        <p:spPr>
          <a:xfrm>
            <a:off x="560833" y="1534592"/>
            <a:ext cx="11215600"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0" name="Google Shape;120;p2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pic>
        <p:nvPicPr>
          <p:cNvPr id="121" name="Google Shape;121;p23"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23: *Presentation title slide with photo background">
    <p:spTree>
      <p:nvGrpSpPr>
        <p:cNvPr id="1" name="Shape 122"/>
        <p:cNvGrpSpPr/>
        <p:nvPr/>
      </p:nvGrpSpPr>
      <p:grpSpPr>
        <a:xfrm>
          <a:off x="0" y="0"/>
          <a:ext cx="0" cy="0"/>
          <a:chOff x="0" y="0"/>
          <a:chExt cx="0" cy="0"/>
        </a:xfrm>
      </p:grpSpPr>
      <p:sp>
        <p:nvSpPr>
          <p:cNvPr id="123" name="Google Shape;123;p24"/>
          <p:cNvSpPr>
            <a:spLocks noGrp="1"/>
          </p:cNvSpPr>
          <p:nvPr>
            <p:ph type="pic" idx="2"/>
          </p:nvPr>
        </p:nvSpPr>
        <p:spPr>
          <a:xfrm>
            <a:off x="0" y="-12300"/>
            <a:ext cx="12192000" cy="5191600"/>
          </a:xfrm>
          <a:prstGeom prst="rect">
            <a:avLst/>
          </a:prstGeom>
          <a:solidFill>
            <a:schemeClr val="lt2"/>
          </a:solidFill>
          <a:ln>
            <a:noFill/>
          </a:ln>
        </p:spPr>
      </p:sp>
      <p:sp>
        <p:nvSpPr>
          <p:cNvPr id="124" name="Google Shape;124;p24"/>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highlight>
                  <a:schemeClr val="lt1"/>
                </a:highlight>
              </a:defRPr>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5" name="Google Shape;125;p24"/>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457200" lvl="0" indent="-304800" algn="l">
              <a:lnSpc>
                <a:spcPct val="100000"/>
              </a:lnSpc>
              <a:spcBef>
                <a:spcPts val="0"/>
              </a:spcBef>
              <a:spcAft>
                <a:spcPts val="0"/>
              </a:spcAft>
              <a:buClr>
                <a:schemeClr val="dk1"/>
              </a:buClr>
              <a:buSzPts val="1200"/>
              <a:buChar char="●"/>
              <a:defRPr sz="1600" b="1">
                <a:solidFill>
                  <a:schemeClr val="dk1"/>
                </a:solidFill>
              </a:defRPr>
            </a:lvl1pPr>
            <a:lvl2pPr marL="914400" lvl="1" indent="-304800" algn="l">
              <a:lnSpc>
                <a:spcPct val="100000"/>
              </a:lnSpc>
              <a:spcBef>
                <a:spcPts val="1067"/>
              </a:spcBef>
              <a:spcAft>
                <a:spcPts val="0"/>
              </a:spcAft>
              <a:buClr>
                <a:schemeClr val="dk1"/>
              </a:buClr>
              <a:buSzPts val="1200"/>
              <a:buChar char="○"/>
              <a:defRPr sz="1600" b="1">
                <a:solidFill>
                  <a:schemeClr val="dk1"/>
                </a:solidFill>
              </a:defRPr>
            </a:lvl2pPr>
            <a:lvl3pPr marL="1371600" lvl="2" indent="-304800" algn="l">
              <a:lnSpc>
                <a:spcPct val="100000"/>
              </a:lnSpc>
              <a:spcBef>
                <a:spcPts val="1067"/>
              </a:spcBef>
              <a:spcAft>
                <a:spcPts val="0"/>
              </a:spcAft>
              <a:buClr>
                <a:schemeClr val="dk1"/>
              </a:buClr>
              <a:buSzPts val="1200"/>
              <a:buChar char="■"/>
              <a:defRPr sz="1600" b="1">
                <a:solidFill>
                  <a:schemeClr val="dk1"/>
                </a:solidFill>
              </a:defRPr>
            </a:lvl3pPr>
            <a:lvl4pPr marL="1828800" lvl="3" indent="-304800" algn="l">
              <a:lnSpc>
                <a:spcPct val="100000"/>
              </a:lnSpc>
              <a:spcBef>
                <a:spcPts val="1067"/>
              </a:spcBef>
              <a:spcAft>
                <a:spcPts val="0"/>
              </a:spcAft>
              <a:buClr>
                <a:schemeClr val="dk1"/>
              </a:buClr>
              <a:buSzPts val="1200"/>
              <a:buChar char="●"/>
              <a:defRPr sz="1600" b="1">
                <a:solidFill>
                  <a:schemeClr val="dk1"/>
                </a:solidFill>
              </a:defRPr>
            </a:lvl4pPr>
            <a:lvl5pPr marL="2286000" lvl="4" indent="-304800" algn="l">
              <a:lnSpc>
                <a:spcPct val="100000"/>
              </a:lnSpc>
              <a:spcBef>
                <a:spcPts val="1067"/>
              </a:spcBef>
              <a:spcAft>
                <a:spcPts val="0"/>
              </a:spcAft>
              <a:buClr>
                <a:schemeClr val="dk1"/>
              </a:buClr>
              <a:buSzPts val="1200"/>
              <a:buChar char="○"/>
              <a:defRPr sz="1600" b="1">
                <a:solidFill>
                  <a:schemeClr val="dk1"/>
                </a:solidFill>
              </a:defRPr>
            </a:lvl5pPr>
            <a:lvl6pPr marL="2743200" lvl="5" indent="-304800" algn="l">
              <a:lnSpc>
                <a:spcPct val="100000"/>
              </a:lnSpc>
              <a:spcBef>
                <a:spcPts val="1067"/>
              </a:spcBef>
              <a:spcAft>
                <a:spcPts val="0"/>
              </a:spcAft>
              <a:buClr>
                <a:schemeClr val="dk1"/>
              </a:buClr>
              <a:buSzPts val="1200"/>
              <a:buChar char="■"/>
              <a:defRPr sz="1600" b="1">
                <a:solidFill>
                  <a:schemeClr val="dk1"/>
                </a:solidFill>
              </a:defRPr>
            </a:lvl6pPr>
            <a:lvl7pPr marL="3200400" lvl="6" indent="-304800" algn="l">
              <a:lnSpc>
                <a:spcPct val="100000"/>
              </a:lnSpc>
              <a:spcBef>
                <a:spcPts val="1067"/>
              </a:spcBef>
              <a:spcAft>
                <a:spcPts val="0"/>
              </a:spcAft>
              <a:buClr>
                <a:schemeClr val="dk1"/>
              </a:buClr>
              <a:buSzPts val="1200"/>
              <a:buChar char="●"/>
              <a:defRPr sz="1600" b="1">
                <a:solidFill>
                  <a:schemeClr val="dk1"/>
                </a:solidFill>
              </a:defRPr>
            </a:lvl7pPr>
            <a:lvl8pPr marL="3657600" lvl="7" indent="-304800" algn="l">
              <a:lnSpc>
                <a:spcPct val="100000"/>
              </a:lnSpc>
              <a:spcBef>
                <a:spcPts val="1067"/>
              </a:spcBef>
              <a:spcAft>
                <a:spcPts val="0"/>
              </a:spcAft>
              <a:buClr>
                <a:schemeClr val="dk1"/>
              </a:buClr>
              <a:buSzPts val="1200"/>
              <a:buChar char="○"/>
              <a:defRPr sz="1600" b="1">
                <a:solidFill>
                  <a:schemeClr val="dk1"/>
                </a:solidFill>
              </a:defRPr>
            </a:lvl8pPr>
            <a:lvl9pPr marL="4114800" lvl="8" indent="-30480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26" name="Google Shape;126;p24"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cSld name="23: Agenda slide options divider (choose from following templates →)">
    <p:bg>
      <p:bgPr>
        <a:solidFill>
          <a:schemeClr val="lt2"/>
        </a:solidFill>
        <a:effectLst/>
      </p:bgPr>
    </p:bg>
    <p:spTree>
      <p:nvGrpSpPr>
        <p:cNvPr id="1" name="Shape 127"/>
        <p:cNvGrpSpPr/>
        <p:nvPr/>
      </p:nvGrpSpPr>
      <p:grpSpPr>
        <a:xfrm>
          <a:off x="0" y="0"/>
          <a:ext cx="0" cy="0"/>
          <a:chOff x="0" y="0"/>
          <a:chExt cx="0" cy="0"/>
        </a:xfrm>
      </p:grpSpPr>
      <p:sp>
        <p:nvSpPr>
          <p:cNvPr id="128" name="Google Shape;128;p2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rgbClr val="191919"/>
                </a:highlight>
                <a:latin typeface="Arial"/>
                <a:ea typeface="Arial"/>
                <a:cs typeface="Arial"/>
                <a:sym typeface="Arial"/>
              </a:rPr>
              <a:t>Agenda or schedule slide options</a:t>
            </a:r>
            <a:endParaRPr sz="9600" b="1">
              <a:solidFill>
                <a:srgbClr val="FFFFFF"/>
              </a:solidFill>
              <a:highlight>
                <a:srgbClr val="191919"/>
              </a:highlight>
              <a:latin typeface="Arial"/>
              <a:ea typeface="Arial"/>
              <a:cs typeface="Arial"/>
              <a:sym typeface="Arial"/>
            </a:endParaRPr>
          </a:p>
        </p:txBody>
      </p:sp>
      <p:sp>
        <p:nvSpPr>
          <p:cNvPr id="129" name="Google Shape;129;p2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Agenda — white">
  <p:cSld name="23: Agenda — white">
    <p:bg>
      <p:bgPr>
        <a:solidFill>
          <a:schemeClr val="lt1"/>
        </a:solid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cxnSp>
        <p:nvCxnSpPr>
          <p:cNvPr id="132" name="Google Shape;132;p26"/>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133" name="Google Shape;133;p26"/>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Agenda — black">
  <p:cSld name="23: Agenda — black">
    <p:bg>
      <p:bgPr>
        <a:solidFill>
          <a:schemeClr val="dk1"/>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36" name="Google Shape;136;p27"/>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US"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137" name="Google Shape;137;p27"/>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cSld name="23: Section intro slide options divider (choose from following templates →)">
    <p:bg>
      <p:bgPr>
        <a:solidFill>
          <a:schemeClr val="lt2"/>
        </a:solidFill>
        <a:effectLst/>
      </p:bgPr>
    </p:bg>
    <p:spTree>
      <p:nvGrpSpPr>
        <p:cNvPr id="1" name="Shape 138"/>
        <p:cNvGrpSpPr/>
        <p:nvPr/>
      </p:nvGrpSpPr>
      <p:grpSpPr>
        <a:xfrm>
          <a:off x="0" y="0"/>
          <a:ext cx="0" cy="0"/>
          <a:chOff x="0" y="0"/>
          <a:chExt cx="0" cy="0"/>
        </a:xfrm>
      </p:grpSpPr>
      <p:sp>
        <p:nvSpPr>
          <p:cNvPr id="139" name="Google Shape;139;p28"/>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rgbClr val="191919"/>
                </a:highlight>
                <a:latin typeface="Arial"/>
                <a:ea typeface="Arial"/>
                <a:cs typeface="Arial"/>
                <a:sym typeface="Arial"/>
              </a:rPr>
              <a:t>Section intro slide options</a:t>
            </a:r>
            <a:endParaRPr sz="9600" b="1">
              <a:solidFill>
                <a:srgbClr val="FFFFFF"/>
              </a:solidFill>
              <a:highlight>
                <a:srgbClr val="191919"/>
              </a:highlight>
              <a:latin typeface="Arial"/>
              <a:ea typeface="Arial"/>
              <a:cs typeface="Arial"/>
              <a:sym typeface="Arial"/>
            </a:endParaRPr>
          </a:p>
        </p:txBody>
      </p:sp>
      <p:sp>
        <p:nvSpPr>
          <p:cNvPr id="140" name="Google Shape;140;p28"/>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Section intro — black">
  <p:cSld name="23: Section intro — black">
    <p:bg>
      <p:bgPr>
        <a:solidFill>
          <a:schemeClr val="dk1"/>
        </a:solidFill>
        <a:effectLst/>
      </p:bgPr>
    </p:bg>
    <p:spTree>
      <p:nvGrpSpPr>
        <p:cNvPr id="1" name="Shape 141"/>
        <p:cNvGrpSpPr/>
        <p:nvPr/>
      </p:nvGrpSpPr>
      <p:grpSpPr>
        <a:xfrm>
          <a:off x="0" y="0"/>
          <a:ext cx="0" cy="0"/>
          <a:chOff x="0" y="0"/>
          <a:chExt cx="0" cy="0"/>
        </a:xfrm>
      </p:grpSpPr>
      <p:pic>
        <p:nvPicPr>
          <p:cNvPr id="142" name="Google Shape;142;p2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143" name="Google Shape;143;p29"/>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4800"/>
              <a:buNone/>
              <a:defRPr sz="6400">
                <a:solidFill>
                  <a:schemeClr val="accen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Section intro — gold">
  <p:cSld name="23: Section intro — gold">
    <p:bg>
      <p:bgPr>
        <a:solidFill>
          <a:schemeClr val="accent1"/>
        </a:solidFill>
        <a:effectLst/>
      </p:bgPr>
    </p:bg>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764033" y="6299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800"/>
              <a:buNone/>
              <a:defRPr sz="64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pic>
        <p:nvPicPr>
          <p:cNvPr id="146" name="Google Shape;146;p30" descr="ASU_Horiz_RGB_Digital_MaroonGold.png"/>
          <p:cNvPicPr preferRelativeResize="0"/>
          <p:nvPr/>
        </p:nvPicPr>
        <p:blipFill rotWithShape="1">
          <a:blip r:embed="rId2">
            <a:alphaModFix/>
          </a:blip>
          <a:srcRect l="3728" t="13552" r="59274" b="16226"/>
          <a:stretch/>
        </p:blipFill>
        <p:spPr>
          <a:xfrm>
            <a:off x="10822433" y="6102367"/>
            <a:ext cx="1157200" cy="60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Section intro — maroon">
  <p:cSld name="23: Section intro — maroon">
    <p:bg>
      <p:bgPr>
        <a:solidFill>
          <a:schemeClr val="accent2"/>
        </a:solidFill>
        <a:effectLst/>
      </p:bgPr>
    </p:bg>
    <p:spTree>
      <p:nvGrpSpPr>
        <p:cNvPr id="1" name="Shape 147"/>
        <p:cNvGrpSpPr/>
        <p:nvPr/>
      </p:nvGrpSpPr>
      <p:grpSpPr>
        <a:xfrm>
          <a:off x="0" y="0"/>
          <a:ext cx="0" cy="0"/>
          <a:chOff x="0" y="0"/>
          <a:chExt cx="0" cy="0"/>
        </a:xfrm>
      </p:grpSpPr>
      <p:pic>
        <p:nvPicPr>
          <p:cNvPr id="148" name="Google Shape;148;p31"/>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149" name="Google Shape;149;p31"/>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None/>
              <a:defRPr sz="64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Title and text — white">
  <p:cSld name="23: Title and text — white">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200"/>
              <a:buFont typeface="Calibri"/>
              <a:buNone/>
              <a:defRPr>
                <a:highlight>
                  <a:schemeClr val="accent1"/>
                </a:highlight>
              </a:defRPr>
            </a:lvl1pPr>
            <a:lvl2pPr lvl="1">
              <a:spcBef>
                <a:spcPts val="0"/>
              </a:spcBef>
              <a:spcAft>
                <a:spcPts val="0"/>
              </a:spcAft>
              <a:buSzPts val="2800"/>
              <a:buNone/>
              <a:defRPr/>
            </a:lvl2pPr>
            <a:lvl3pPr lvl="2">
              <a:spcBef>
                <a:spcPts val="1067"/>
              </a:spcBef>
              <a:spcAft>
                <a:spcPts val="0"/>
              </a:spcAft>
              <a:buSzPts val="2800"/>
              <a:buNone/>
              <a:defRPr/>
            </a:lvl3pPr>
            <a:lvl4pPr lvl="3">
              <a:spcBef>
                <a:spcPts val="1067"/>
              </a:spcBef>
              <a:spcAft>
                <a:spcPts val="0"/>
              </a:spcAft>
              <a:buSzPts val="2800"/>
              <a:buNone/>
              <a:defRPr/>
            </a:lvl4pPr>
            <a:lvl5pPr lvl="4">
              <a:spcBef>
                <a:spcPts val="1067"/>
              </a:spcBef>
              <a:spcAft>
                <a:spcPts val="0"/>
              </a:spcAft>
              <a:buSzPts val="2800"/>
              <a:buNone/>
              <a:defRPr/>
            </a:lvl5pPr>
            <a:lvl6pPr lvl="5">
              <a:spcBef>
                <a:spcPts val="1067"/>
              </a:spcBef>
              <a:spcAft>
                <a:spcPts val="0"/>
              </a:spcAft>
              <a:buSzPts val="2800"/>
              <a:buNone/>
              <a:defRPr/>
            </a:lvl6pPr>
            <a:lvl7pPr lvl="6">
              <a:spcBef>
                <a:spcPts val="1067"/>
              </a:spcBef>
              <a:spcAft>
                <a:spcPts val="0"/>
              </a:spcAft>
              <a:buSzPts val="2800"/>
              <a:buNone/>
              <a:defRPr/>
            </a:lvl7pPr>
            <a:lvl8pPr lvl="7">
              <a:spcBef>
                <a:spcPts val="1067"/>
              </a:spcBef>
              <a:spcAft>
                <a:spcPts val="0"/>
              </a:spcAft>
              <a:buSzPts val="2800"/>
              <a:buNone/>
              <a:defRPr/>
            </a:lvl8pPr>
            <a:lvl9pPr lvl="8">
              <a:spcBef>
                <a:spcPts val="1067"/>
              </a:spcBef>
              <a:spcAft>
                <a:spcPts val="1067"/>
              </a:spcAft>
              <a:buSzPts val="2800"/>
              <a:buNone/>
              <a:defRPr/>
            </a:lvl9pPr>
          </a:lstStyle>
          <a:p>
            <a:endParaRPr/>
          </a:p>
        </p:txBody>
      </p:sp>
      <p:sp>
        <p:nvSpPr>
          <p:cNvPr id="26" name="Google Shape;26;p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0"/>
              </a:spcBef>
              <a:spcAft>
                <a:spcPts val="0"/>
              </a:spcAft>
              <a:buClr>
                <a:schemeClr val="dk1"/>
              </a:buClr>
              <a:buSzPts val="2000"/>
              <a:buChar char="●"/>
              <a:defRPr/>
            </a:lvl1pPr>
            <a:lvl2pPr marL="914400" lvl="1" indent="-355600" algn="l">
              <a:lnSpc>
                <a:spcPct val="90000"/>
              </a:lnSpc>
              <a:spcBef>
                <a:spcPts val="1067"/>
              </a:spcBef>
              <a:spcAft>
                <a:spcPts val="0"/>
              </a:spcAft>
              <a:buClr>
                <a:schemeClr val="dk1"/>
              </a:buClr>
              <a:buSzPts val="2000"/>
              <a:buChar char="○"/>
              <a:defRPr/>
            </a:lvl2pPr>
            <a:lvl3pPr marL="1371600" lvl="2" indent="-355600" algn="l">
              <a:lnSpc>
                <a:spcPct val="90000"/>
              </a:lnSpc>
              <a:spcBef>
                <a:spcPts val="1067"/>
              </a:spcBef>
              <a:spcAft>
                <a:spcPts val="0"/>
              </a:spcAft>
              <a:buClr>
                <a:schemeClr val="dk1"/>
              </a:buClr>
              <a:buSzPts val="2000"/>
              <a:buChar char="■"/>
              <a:defRPr/>
            </a:lvl3pPr>
            <a:lvl4pPr marL="1828800" lvl="3" indent="-355600" algn="l">
              <a:lnSpc>
                <a:spcPct val="90000"/>
              </a:lnSpc>
              <a:spcBef>
                <a:spcPts val="1067"/>
              </a:spcBef>
              <a:spcAft>
                <a:spcPts val="0"/>
              </a:spcAft>
              <a:buClr>
                <a:schemeClr val="dk1"/>
              </a:buClr>
              <a:buSzPts val="2000"/>
              <a:buChar char="●"/>
              <a:defRPr/>
            </a:lvl4pPr>
            <a:lvl5pPr marL="2286000" lvl="4" indent="-355600" algn="l">
              <a:lnSpc>
                <a:spcPct val="90000"/>
              </a:lnSpc>
              <a:spcBef>
                <a:spcPts val="1067"/>
              </a:spcBef>
              <a:spcAft>
                <a:spcPts val="0"/>
              </a:spcAft>
              <a:buClr>
                <a:schemeClr val="dk1"/>
              </a:buClr>
              <a:buSzPts val="2000"/>
              <a:buChar char="○"/>
              <a:defRPr/>
            </a:lvl5pPr>
            <a:lvl6pPr marL="2743200" lvl="5" indent="-355600" algn="l">
              <a:lnSpc>
                <a:spcPct val="90000"/>
              </a:lnSpc>
              <a:spcBef>
                <a:spcPts val="1067"/>
              </a:spcBef>
              <a:spcAft>
                <a:spcPts val="0"/>
              </a:spcAft>
              <a:buClr>
                <a:schemeClr val="dk1"/>
              </a:buClr>
              <a:buSzPts val="2000"/>
              <a:buChar char="■"/>
              <a:defRPr/>
            </a:lvl6pPr>
            <a:lvl7pPr marL="3200400" lvl="6" indent="-355600" algn="l">
              <a:lnSpc>
                <a:spcPct val="90000"/>
              </a:lnSpc>
              <a:spcBef>
                <a:spcPts val="1067"/>
              </a:spcBef>
              <a:spcAft>
                <a:spcPts val="0"/>
              </a:spcAft>
              <a:buClr>
                <a:schemeClr val="dk1"/>
              </a:buClr>
              <a:buSzPts val="2000"/>
              <a:buChar char="●"/>
              <a:defRPr/>
            </a:lvl7pPr>
            <a:lvl8pPr marL="3657600" lvl="7" indent="-355600" algn="l">
              <a:lnSpc>
                <a:spcPct val="90000"/>
              </a:lnSpc>
              <a:spcBef>
                <a:spcPts val="1067"/>
              </a:spcBef>
              <a:spcAft>
                <a:spcPts val="0"/>
              </a:spcAft>
              <a:buClr>
                <a:schemeClr val="dk1"/>
              </a:buClr>
              <a:buSzPts val="2000"/>
              <a:buChar char="○"/>
              <a:defRPr/>
            </a:lvl8pPr>
            <a:lvl9pPr marL="4114800" lvl="8" indent="-355600" algn="l">
              <a:lnSpc>
                <a:spcPct val="90000"/>
              </a:lnSpc>
              <a:spcBef>
                <a:spcPts val="1067"/>
              </a:spcBef>
              <a:spcAft>
                <a:spcPts val="1067"/>
              </a:spcAft>
              <a:buClr>
                <a:schemeClr val="dk1"/>
              </a:buClr>
              <a:buSzPts val="20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Section intro with preheader — white">
  <p:cSld name="23: Section intro with preheader — white">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152" name="Google Shape;152;p32"/>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Section intro with preheader — black">
  <p:cSld name="23: Section intro with preheader — black">
    <p:bg>
      <p:bgPr>
        <a:solidFill>
          <a:schemeClr val="dk1"/>
        </a:solidFill>
        <a:effectLst/>
      </p:bgPr>
    </p:bg>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155" name="Google Shape;155;p3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Section intro with preheader — gold">
  <p:cSld name="23: Section intro with preheader — gold">
    <p:bg>
      <p:bgPr>
        <a:solidFill>
          <a:schemeClr val="accent1"/>
        </a:solidFill>
        <a:effectLst/>
      </p:bgPr>
    </p:bg>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158" name="Google Shape;158;p34"/>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Section intro with preheader — maroon">
  <p:cSld name="23: Section intro with preheader — maroon">
    <p:bg>
      <p:bgPr>
        <a:solidFill>
          <a:schemeClr val="accent2"/>
        </a:solidFill>
        <a:effectLst/>
      </p:bgPr>
    </p:bg>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161" name="Google Shape;161;p35"/>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Section intro, pattern background — white">
  <p:cSld name="23: Section intro, pattern background — whi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164" name="Google Shape;164;p36"/>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Section intro, pattern background — black">
  <p:cSld name="23: Section intro, pattern background — black">
    <p:spTree>
      <p:nvGrpSpPr>
        <p:cNvPr id="1" name="Shape 165"/>
        <p:cNvGrpSpPr/>
        <p:nvPr/>
      </p:nvGrpSpPr>
      <p:grpSpPr>
        <a:xfrm>
          <a:off x="0" y="0"/>
          <a:ext cx="0" cy="0"/>
          <a:chOff x="0" y="0"/>
          <a:chExt cx="0" cy="0"/>
        </a:xfrm>
      </p:grpSpPr>
      <p:pic>
        <p:nvPicPr>
          <p:cNvPr id="166" name="Google Shape;166;p37"/>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167" name="Google Shape;167;p37"/>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Section intro — photo background">
  <p:cSld name="23: Section intro — photo background">
    <p:spTree>
      <p:nvGrpSpPr>
        <p:cNvPr id="1" name="Shape 168"/>
        <p:cNvGrpSpPr/>
        <p:nvPr/>
      </p:nvGrpSpPr>
      <p:grpSpPr>
        <a:xfrm>
          <a:off x="0" y="0"/>
          <a:ext cx="0" cy="0"/>
          <a:chOff x="0" y="0"/>
          <a:chExt cx="0" cy="0"/>
        </a:xfrm>
      </p:grpSpPr>
      <p:sp>
        <p:nvSpPr>
          <p:cNvPr id="169" name="Google Shape;169;p38"/>
          <p:cNvSpPr>
            <a:spLocks noGrp="1"/>
          </p:cNvSpPr>
          <p:nvPr>
            <p:ph type="pic" idx="2"/>
          </p:nvPr>
        </p:nvSpPr>
        <p:spPr>
          <a:xfrm>
            <a:off x="133" y="-12300"/>
            <a:ext cx="12192000" cy="6858000"/>
          </a:xfrm>
          <a:prstGeom prst="rect">
            <a:avLst/>
          </a:prstGeom>
          <a:solidFill>
            <a:schemeClr val="lt2"/>
          </a:solidFill>
          <a:ln>
            <a:noFill/>
          </a:ln>
        </p:spPr>
      </p:sp>
      <p:sp>
        <p:nvSpPr>
          <p:cNvPr id="170" name="Google Shape;170;p38"/>
          <p:cNvSpPr txBox="1">
            <a:spLocks noGrp="1"/>
          </p:cNvSpPr>
          <p:nvPr>
            <p:ph type="title"/>
          </p:nvPr>
        </p:nvSpPr>
        <p:spPr>
          <a:xfrm>
            <a:off x="560833" y="4244102"/>
            <a:ext cx="11180000" cy="812595"/>
          </a:xfrm>
          <a:prstGeom prst="rect">
            <a:avLst/>
          </a:prstGeom>
          <a:solidFill>
            <a:schemeClr val="lt1"/>
          </a:solidFill>
          <a:ln>
            <a:noFill/>
          </a:ln>
        </p:spPr>
        <p:txBody>
          <a:bodyPr spcFirstLastPara="1" wrap="square" lIns="0" tIns="0" rIns="0" bIns="0" anchor="ctr" anchorCtr="0">
            <a:spAutoFit/>
          </a:bodyPr>
          <a:lstStyle>
            <a:lvl1pPr lvl="0" algn="l">
              <a:lnSpc>
                <a:spcPct val="90000"/>
              </a:lnSpc>
              <a:spcBef>
                <a:spcPts val="0"/>
              </a:spcBef>
              <a:spcAft>
                <a:spcPts val="0"/>
              </a:spcAft>
              <a:buSzPts val="4400"/>
              <a:buNone/>
              <a:defRPr sz="5867"/>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Section intro with subtitle and text">
  <p:cSld name="23: Section intro with subtitle and text">
    <p:spTree>
      <p:nvGrpSpPr>
        <p:cNvPr id="1" name="Shape 171"/>
        <p:cNvGrpSpPr/>
        <p:nvPr/>
      </p:nvGrpSpPr>
      <p:grpSpPr>
        <a:xfrm>
          <a:off x="0" y="0"/>
          <a:ext cx="0" cy="0"/>
          <a:chOff x="0" y="0"/>
          <a:chExt cx="0" cy="0"/>
        </a:xfrm>
      </p:grpSpPr>
      <p:sp>
        <p:nvSpPr>
          <p:cNvPr id="172" name="Google Shape;172;p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 name="Google Shape;173;p39"/>
          <p:cNvSpPr txBox="1">
            <a:spLocks noGrp="1"/>
          </p:cNvSpPr>
          <p:nvPr>
            <p:ph type="title"/>
          </p:nvPr>
        </p:nvSpPr>
        <p:spPr>
          <a:xfrm>
            <a:off x="354000" y="1644233"/>
            <a:ext cx="5393600" cy="1976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sz="5600">
                <a:highlight>
                  <a:schemeClr val="accent1"/>
                </a:highlight>
              </a:defRPr>
            </a:lvl1pPr>
            <a:lvl2pPr lvl="1" algn="l">
              <a:lnSpc>
                <a:spcPct val="115000"/>
              </a:lnSpc>
              <a:spcBef>
                <a:spcPts val="0"/>
              </a:spcBef>
              <a:spcAft>
                <a:spcPts val="0"/>
              </a:spcAft>
              <a:buSzPts val="4200"/>
              <a:buNone/>
              <a:defRPr sz="5600"/>
            </a:lvl2pPr>
            <a:lvl3pPr lvl="2" algn="l">
              <a:lnSpc>
                <a:spcPct val="115000"/>
              </a:lnSpc>
              <a:spcBef>
                <a:spcPts val="1067"/>
              </a:spcBef>
              <a:spcAft>
                <a:spcPts val="0"/>
              </a:spcAft>
              <a:buSzPts val="4200"/>
              <a:buNone/>
              <a:defRPr sz="5600"/>
            </a:lvl3pPr>
            <a:lvl4pPr lvl="3" algn="l">
              <a:lnSpc>
                <a:spcPct val="115000"/>
              </a:lnSpc>
              <a:spcBef>
                <a:spcPts val="1067"/>
              </a:spcBef>
              <a:spcAft>
                <a:spcPts val="0"/>
              </a:spcAft>
              <a:buSzPts val="4200"/>
              <a:buNone/>
              <a:defRPr sz="5600"/>
            </a:lvl4pPr>
            <a:lvl5pPr lvl="4" algn="l">
              <a:lnSpc>
                <a:spcPct val="115000"/>
              </a:lnSpc>
              <a:spcBef>
                <a:spcPts val="1067"/>
              </a:spcBef>
              <a:spcAft>
                <a:spcPts val="0"/>
              </a:spcAft>
              <a:buSzPts val="4200"/>
              <a:buNone/>
              <a:defRPr sz="5600"/>
            </a:lvl5pPr>
            <a:lvl6pPr lvl="5" algn="l">
              <a:lnSpc>
                <a:spcPct val="115000"/>
              </a:lnSpc>
              <a:spcBef>
                <a:spcPts val="1067"/>
              </a:spcBef>
              <a:spcAft>
                <a:spcPts val="0"/>
              </a:spcAft>
              <a:buSzPts val="4200"/>
              <a:buNone/>
              <a:defRPr sz="5600"/>
            </a:lvl6pPr>
            <a:lvl7pPr lvl="6" algn="l">
              <a:lnSpc>
                <a:spcPct val="115000"/>
              </a:lnSpc>
              <a:spcBef>
                <a:spcPts val="1067"/>
              </a:spcBef>
              <a:spcAft>
                <a:spcPts val="0"/>
              </a:spcAft>
              <a:buSzPts val="4200"/>
              <a:buNone/>
              <a:defRPr sz="5600"/>
            </a:lvl7pPr>
            <a:lvl8pPr lvl="7" algn="l">
              <a:lnSpc>
                <a:spcPct val="115000"/>
              </a:lnSpc>
              <a:spcBef>
                <a:spcPts val="1067"/>
              </a:spcBef>
              <a:spcAft>
                <a:spcPts val="0"/>
              </a:spcAft>
              <a:buSzPts val="4200"/>
              <a:buNone/>
              <a:defRPr sz="5600"/>
            </a:lvl8pPr>
            <a:lvl9pPr lvl="8" algn="l">
              <a:lnSpc>
                <a:spcPct val="115000"/>
              </a:lnSpc>
              <a:spcBef>
                <a:spcPts val="1067"/>
              </a:spcBef>
              <a:spcAft>
                <a:spcPts val="1067"/>
              </a:spcAft>
              <a:buSzPts val="4200"/>
              <a:buNone/>
              <a:defRPr sz="5600"/>
            </a:lvl9pPr>
          </a:lstStyle>
          <a:p>
            <a:endParaRPr/>
          </a:p>
        </p:txBody>
      </p:sp>
      <p:sp>
        <p:nvSpPr>
          <p:cNvPr id="174" name="Google Shape;174;p39"/>
          <p:cNvSpPr txBox="1">
            <a:spLocks noGrp="1"/>
          </p:cNvSpPr>
          <p:nvPr>
            <p:ph type="subTitle" idx="1"/>
          </p:nvPr>
        </p:nvSpPr>
        <p:spPr>
          <a:xfrm>
            <a:off x="354000" y="3620633"/>
            <a:ext cx="5393600" cy="1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75" name="Google Shape;175;p39"/>
          <p:cNvSpPr txBox="1">
            <a:spLocks noGrp="1"/>
          </p:cNvSpPr>
          <p:nvPr>
            <p:ph type="body" idx="2"/>
          </p:nvPr>
        </p:nvSpPr>
        <p:spPr>
          <a:xfrm>
            <a:off x="6586000" y="965433"/>
            <a:ext cx="5116000" cy="4926800"/>
          </a:xfrm>
          <a:prstGeom prst="rect">
            <a:avLst/>
          </a:prstGeom>
          <a:noFill/>
          <a:ln>
            <a:noFill/>
          </a:ln>
        </p:spPr>
        <p:txBody>
          <a:bodyPr spcFirstLastPara="1" wrap="square" lIns="0" tIns="0" rIns="0" bIns="0" anchor="ctr"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Section intro — black">
  <p:cSld name="1_23: Section intro — black">
    <p:spTree>
      <p:nvGrpSpPr>
        <p:cNvPr id="1" name="Shape 176"/>
        <p:cNvGrpSpPr/>
        <p:nvPr/>
      </p:nvGrpSpPr>
      <p:grpSpPr>
        <a:xfrm>
          <a:off x="0" y="0"/>
          <a:ext cx="0" cy="0"/>
          <a:chOff x="0" y="0"/>
          <a:chExt cx="0" cy="0"/>
        </a:xfrm>
      </p:grpSpPr>
      <p:sp>
        <p:nvSpPr>
          <p:cNvPr id="177" name="Google Shape;177;p40"/>
          <p:cNvSpPr/>
          <p:nvPr/>
        </p:nvSpPr>
        <p:spPr>
          <a:xfrm>
            <a:off x="0" y="2405000"/>
            <a:ext cx="12192000" cy="2057600"/>
          </a:xfrm>
          <a:prstGeom prst="rect">
            <a:avLst/>
          </a:prstGeom>
          <a:solidFill>
            <a:srgbClr val="191919"/>
          </a:solidFill>
          <a:ln>
            <a:noFill/>
          </a:ln>
        </p:spPr>
        <p:txBody>
          <a:bodyPr spcFirstLastPara="1" wrap="square" lIns="162525" tIns="81225" rIns="162525" bIns="812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178" name="Google Shape;178;p4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79" name="Google Shape;179;p40"/>
          <p:cNvSpPr txBox="1">
            <a:spLocks noGrp="1"/>
          </p:cNvSpPr>
          <p:nvPr>
            <p:ph type="title"/>
          </p:nvPr>
        </p:nvSpPr>
        <p:spPr>
          <a:xfrm>
            <a:off x="581767" y="2422000"/>
            <a:ext cx="11150400" cy="204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Section intro — gold">
  <p:cSld name="1_23: Section intro — gold">
    <p:spTree>
      <p:nvGrpSpPr>
        <p:cNvPr id="1" name="Shape 180"/>
        <p:cNvGrpSpPr/>
        <p:nvPr/>
      </p:nvGrpSpPr>
      <p:grpSpPr>
        <a:xfrm>
          <a:off x="0" y="0"/>
          <a:ext cx="0" cy="0"/>
          <a:chOff x="0" y="0"/>
          <a:chExt cx="0" cy="0"/>
        </a:xfrm>
      </p:grpSpPr>
      <p:sp>
        <p:nvSpPr>
          <p:cNvPr id="181" name="Google Shape;181;p41"/>
          <p:cNvSpPr/>
          <p:nvPr/>
        </p:nvSpPr>
        <p:spPr>
          <a:xfrm>
            <a:off x="0" y="2405000"/>
            <a:ext cx="12192000" cy="2057600"/>
          </a:xfrm>
          <a:prstGeom prst="rect">
            <a:avLst/>
          </a:prstGeom>
          <a:solidFill>
            <a:schemeClr val="accent1"/>
          </a:solidFill>
          <a:ln>
            <a:noFill/>
          </a:ln>
        </p:spPr>
        <p:txBody>
          <a:bodyPr spcFirstLastPara="1" wrap="square" lIns="162525" tIns="81225" rIns="162525" bIns="812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182" name="Google Shape;182;p41"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83" name="Google Shape;183;p41"/>
          <p:cNvSpPr txBox="1">
            <a:spLocks noGrp="1"/>
          </p:cNvSpPr>
          <p:nvPr>
            <p:ph type="title"/>
          </p:nvPr>
        </p:nvSpPr>
        <p:spPr>
          <a:xfrm>
            <a:off x="581767" y="24221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Agenda — white">
  <p:cSld name="23: Agenda — white">
    <p:bg>
      <p:bgPr>
        <a:solidFill>
          <a:schemeClr val="lt1"/>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dk1"/>
              </a:buClr>
              <a:buSzPts val="3200"/>
              <a:buFont typeface="Calibri"/>
              <a:buNone/>
              <a:defRPr>
                <a:highlight>
                  <a:schemeClr val="accent1"/>
                </a:highlight>
              </a:defRPr>
            </a:lvl1pPr>
            <a:lvl2pPr lvl="1">
              <a:spcBef>
                <a:spcPts val="0"/>
              </a:spcBef>
              <a:spcAft>
                <a:spcPts val="0"/>
              </a:spcAft>
              <a:buSzPts val="2800"/>
              <a:buNone/>
              <a:defRPr/>
            </a:lvl2pPr>
            <a:lvl3pPr lvl="2">
              <a:spcBef>
                <a:spcPts val="1067"/>
              </a:spcBef>
              <a:spcAft>
                <a:spcPts val="0"/>
              </a:spcAft>
              <a:buSzPts val="2800"/>
              <a:buNone/>
              <a:defRPr/>
            </a:lvl3pPr>
            <a:lvl4pPr lvl="3">
              <a:spcBef>
                <a:spcPts val="1067"/>
              </a:spcBef>
              <a:spcAft>
                <a:spcPts val="0"/>
              </a:spcAft>
              <a:buSzPts val="2800"/>
              <a:buNone/>
              <a:defRPr/>
            </a:lvl4pPr>
            <a:lvl5pPr lvl="4">
              <a:spcBef>
                <a:spcPts val="1067"/>
              </a:spcBef>
              <a:spcAft>
                <a:spcPts val="0"/>
              </a:spcAft>
              <a:buSzPts val="2800"/>
              <a:buNone/>
              <a:defRPr/>
            </a:lvl5pPr>
            <a:lvl6pPr lvl="5">
              <a:spcBef>
                <a:spcPts val="1067"/>
              </a:spcBef>
              <a:spcAft>
                <a:spcPts val="0"/>
              </a:spcAft>
              <a:buSzPts val="2800"/>
              <a:buNone/>
              <a:defRPr/>
            </a:lvl6pPr>
            <a:lvl7pPr lvl="6">
              <a:spcBef>
                <a:spcPts val="1067"/>
              </a:spcBef>
              <a:spcAft>
                <a:spcPts val="0"/>
              </a:spcAft>
              <a:buSzPts val="2800"/>
              <a:buNone/>
              <a:defRPr/>
            </a:lvl7pPr>
            <a:lvl8pPr lvl="7">
              <a:spcBef>
                <a:spcPts val="1067"/>
              </a:spcBef>
              <a:spcAft>
                <a:spcPts val="0"/>
              </a:spcAft>
              <a:buSzPts val="2800"/>
              <a:buNone/>
              <a:defRPr/>
            </a:lvl8pPr>
            <a:lvl9pPr lvl="8">
              <a:spcBef>
                <a:spcPts val="1067"/>
              </a:spcBef>
              <a:spcAft>
                <a:spcPts val="1067"/>
              </a:spcAft>
              <a:buSzPts val="2800"/>
              <a:buNone/>
              <a:defRPr/>
            </a:lvl9pPr>
          </a:lstStyle>
          <a:p>
            <a:endParaRPr/>
          </a:p>
        </p:txBody>
      </p:sp>
      <p:cxnSp>
        <p:nvCxnSpPr>
          <p:cNvPr id="29" name="Google Shape;29;p5"/>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30" name="Google Shape;30;p5"/>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457200" lvl="0" indent="-355600" algn="l">
              <a:lnSpc>
                <a:spcPct val="90000"/>
              </a:lnSpc>
              <a:spcBef>
                <a:spcPts val="0"/>
              </a:spcBef>
              <a:spcAft>
                <a:spcPts val="0"/>
              </a:spcAft>
              <a:buClr>
                <a:schemeClr val="dk1"/>
              </a:buClr>
              <a:buSzPts val="2000"/>
              <a:buChar char="●"/>
              <a:defRPr/>
            </a:lvl1pPr>
            <a:lvl2pPr marL="914400" lvl="1" indent="-355600" algn="l">
              <a:lnSpc>
                <a:spcPct val="90000"/>
              </a:lnSpc>
              <a:spcBef>
                <a:spcPts val="1067"/>
              </a:spcBef>
              <a:spcAft>
                <a:spcPts val="0"/>
              </a:spcAft>
              <a:buClr>
                <a:schemeClr val="dk1"/>
              </a:buClr>
              <a:buSzPts val="2000"/>
              <a:buChar char="○"/>
              <a:defRPr/>
            </a:lvl2pPr>
            <a:lvl3pPr marL="1371600" lvl="2" indent="-355600" algn="l">
              <a:lnSpc>
                <a:spcPct val="90000"/>
              </a:lnSpc>
              <a:spcBef>
                <a:spcPts val="1067"/>
              </a:spcBef>
              <a:spcAft>
                <a:spcPts val="0"/>
              </a:spcAft>
              <a:buClr>
                <a:schemeClr val="dk1"/>
              </a:buClr>
              <a:buSzPts val="2000"/>
              <a:buChar char="■"/>
              <a:defRPr/>
            </a:lvl3pPr>
            <a:lvl4pPr marL="1828800" lvl="3" indent="-355600" algn="l">
              <a:lnSpc>
                <a:spcPct val="90000"/>
              </a:lnSpc>
              <a:spcBef>
                <a:spcPts val="1067"/>
              </a:spcBef>
              <a:spcAft>
                <a:spcPts val="0"/>
              </a:spcAft>
              <a:buClr>
                <a:schemeClr val="dk1"/>
              </a:buClr>
              <a:buSzPts val="2000"/>
              <a:buChar char="●"/>
              <a:defRPr/>
            </a:lvl4pPr>
            <a:lvl5pPr marL="2286000" lvl="4" indent="-355600" algn="l">
              <a:lnSpc>
                <a:spcPct val="90000"/>
              </a:lnSpc>
              <a:spcBef>
                <a:spcPts val="1067"/>
              </a:spcBef>
              <a:spcAft>
                <a:spcPts val="0"/>
              </a:spcAft>
              <a:buClr>
                <a:schemeClr val="dk1"/>
              </a:buClr>
              <a:buSzPts val="2000"/>
              <a:buChar char="○"/>
              <a:defRPr/>
            </a:lvl5pPr>
            <a:lvl6pPr marL="2743200" lvl="5" indent="-355600" algn="l">
              <a:lnSpc>
                <a:spcPct val="90000"/>
              </a:lnSpc>
              <a:spcBef>
                <a:spcPts val="1067"/>
              </a:spcBef>
              <a:spcAft>
                <a:spcPts val="0"/>
              </a:spcAft>
              <a:buClr>
                <a:schemeClr val="dk1"/>
              </a:buClr>
              <a:buSzPts val="2000"/>
              <a:buChar char="■"/>
              <a:defRPr/>
            </a:lvl6pPr>
            <a:lvl7pPr marL="3200400" lvl="6" indent="-355600" algn="l">
              <a:lnSpc>
                <a:spcPct val="90000"/>
              </a:lnSpc>
              <a:spcBef>
                <a:spcPts val="1067"/>
              </a:spcBef>
              <a:spcAft>
                <a:spcPts val="0"/>
              </a:spcAft>
              <a:buClr>
                <a:schemeClr val="dk1"/>
              </a:buClr>
              <a:buSzPts val="2000"/>
              <a:buChar char="●"/>
              <a:defRPr/>
            </a:lvl7pPr>
            <a:lvl8pPr marL="3657600" lvl="7" indent="-355600" algn="l">
              <a:lnSpc>
                <a:spcPct val="90000"/>
              </a:lnSpc>
              <a:spcBef>
                <a:spcPts val="1067"/>
              </a:spcBef>
              <a:spcAft>
                <a:spcPts val="0"/>
              </a:spcAft>
              <a:buClr>
                <a:schemeClr val="dk1"/>
              </a:buClr>
              <a:buSzPts val="2000"/>
              <a:buChar char="○"/>
              <a:defRPr/>
            </a:lvl8pPr>
            <a:lvl9pPr marL="4114800" lvl="8" indent="-355600" algn="l">
              <a:lnSpc>
                <a:spcPct val="90000"/>
              </a:lnSpc>
              <a:spcBef>
                <a:spcPts val="1067"/>
              </a:spcBef>
              <a:spcAft>
                <a:spcPts val="1067"/>
              </a:spcAft>
              <a:buClr>
                <a:schemeClr val="dk1"/>
              </a:buClr>
              <a:buSzPts val="20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Section intro — maroon">
  <p:cSld name="1_23: Section intro — maroon">
    <p:spTree>
      <p:nvGrpSpPr>
        <p:cNvPr id="1" name="Shape 184"/>
        <p:cNvGrpSpPr/>
        <p:nvPr/>
      </p:nvGrpSpPr>
      <p:grpSpPr>
        <a:xfrm>
          <a:off x="0" y="0"/>
          <a:ext cx="0" cy="0"/>
          <a:chOff x="0" y="0"/>
          <a:chExt cx="0" cy="0"/>
        </a:xfrm>
      </p:grpSpPr>
      <p:sp>
        <p:nvSpPr>
          <p:cNvPr id="185" name="Google Shape;185;p42"/>
          <p:cNvSpPr/>
          <p:nvPr/>
        </p:nvSpPr>
        <p:spPr>
          <a:xfrm>
            <a:off x="0" y="2405000"/>
            <a:ext cx="12192000" cy="2057600"/>
          </a:xfrm>
          <a:prstGeom prst="rect">
            <a:avLst/>
          </a:prstGeom>
          <a:solidFill>
            <a:schemeClr val="accent2"/>
          </a:solidFill>
          <a:ln>
            <a:noFill/>
          </a:ln>
        </p:spPr>
        <p:txBody>
          <a:bodyPr spcFirstLastPara="1" wrap="square" lIns="162525" tIns="81225" rIns="162525" bIns="812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186" name="Google Shape;186;p42"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87" name="Google Shape;187;p42"/>
          <p:cNvSpPr txBox="1">
            <a:spLocks noGrp="1"/>
          </p:cNvSpPr>
          <p:nvPr>
            <p:ph type="title"/>
          </p:nvPr>
        </p:nvSpPr>
        <p:spPr>
          <a:xfrm>
            <a:off x="581767" y="24220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cSld name="23: Title and text slide options divider (choose from following templates →)">
    <p:bg>
      <p:bgPr>
        <a:solidFill>
          <a:schemeClr val="lt2"/>
        </a:solidFill>
        <a:effectLst/>
      </p:bgPr>
    </p:bg>
    <p:spTree>
      <p:nvGrpSpPr>
        <p:cNvPr id="1" name="Shape 188"/>
        <p:cNvGrpSpPr/>
        <p:nvPr/>
      </p:nvGrpSpPr>
      <p:grpSpPr>
        <a:xfrm>
          <a:off x="0" y="0"/>
          <a:ext cx="0" cy="0"/>
          <a:chOff x="0" y="0"/>
          <a:chExt cx="0" cy="0"/>
        </a:xfrm>
      </p:grpSpPr>
      <p:sp>
        <p:nvSpPr>
          <p:cNvPr id="189" name="Google Shape;189;p43"/>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rgbClr val="191919"/>
                </a:highlight>
                <a:latin typeface="Arial"/>
                <a:ea typeface="Arial"/>
                <a:cs typeface="Arial"/>
                <a:sym typeface="Arial"/>
              </a:rPr>
              <a:t>Title and text slide options</a:t>
            </a:r>
            <a:endParaRPr sz="9600" b="1">
              <a:solidFill>
                <a:srgbClr val="191919"/>
              </a:solidFill>
              <a:latin typeface="Arial"/>
              <a:ea typeface="Arial"/>
              <a:cs typeface="Arial"/>
              <a:sym typeface="Arial"/>
            </a:endParaRPr>
          </a:p>
        </p:txBody>
      </p:sp>
      <p:sp>
        <p:nvSpPr>
          <p:cNvPr id="190" name="Google Shape;190;p4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Title and text — white">
  <p:cSld name="23: Title and text — white">
    <p:spTree>
      <p:nvGrpSpPr>
        <p:cNvPr id="1" name="Shape 191"/>
        <p:cNvGrpSpPr/>
        <p:nvPr/>
      </p:nvGrpSpPr>
      <p:grpSpPr>
        <a:xfrm>
          <a:off x="0" y="0"/>
          <a:ext cx="0" cy="0"/>
          <a:chOff x="0" y="0"/>
          <a:chExt cx="0" cy="0"/>
        </a:xfrm>
      </p:grpSpPr>
      <p:sp>
        <p:nvSpPr>
          <p:cNvPr id="192" name="Google Shape;192;p4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3" name="Google Shape;193;p4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and text — black">
  <p:cSld name="23: Title and text — black">
    <p:bg>
      <p:bgPr>
        <a:solidFill>
          <a:schemeClr val="dk1"/>
        </a:solidFill>
        <a:effectLst/>
      </p:bgPr>
    </p:bg>
    <p:spTree>
      <p:nvGrpSpPr>
        <p:cNvPr id="1" name="Shape 194"/>
        <p:cNvGrpSpPr/>
        <p:nvPr/>
      </p:nvGrpSpPr>
      <p:grpSpPr>
        <a:xfrm>
          <a:off x="0" y="0"/>
          <a:ext cx="0" cy="0"/>
          <a:chOff x="0" y="0"/>
          <a:chExt cx="0" cy="0"/>
        </a:xfrm>
      </p:grpSpPr>
      <p:sp>
        <p:nvSpPr>
          <p:cNvPr id="195" name="Google Shape;195;p45"/>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6" name="Google Shape;196;p45"/>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Clr>
                <a:schemeClr val="lt1"/>
              </a:buClr>
              <a:buSzPts val="2000"/>
              <a:buChar char="●"/>
              <a:defRPr>
                <a:solidFill>
                  <a:schemeClr val="lt1"/>
                </a:solidFill>
              </a:defRPr>
            </a:lvl1pPr>
            <a:lvl2pPr marL="914400" lvl="1" indent="-355600" algn="l">
              <a:lnSpc>
                <a:spcPct val="115000"/>
              </a:lnSpc>
              <a:spcBef>
                <a:spcPts val="1067"/>
              </a:spcBef>
              <a:spcAft>
                <a:spcPts val="0"/>
              </a:spcAft>
              <a:buClr>
                <a:schemeClr val="lt1"/>
              </a:buClr>
              <a:buSzPts val="2000"/>
              <a:buChar char="○"/>
              <a:defRPr>
                <a:solidFill>
                  <a:schemeClr val="lt1"/>
                </a:solidFill>
              </a:defRPr>
            </a:lvl2pPr>
            <a:lvl3pPr marL="1371600" lvl="2" indent="-355600" algn="l">
              <a:lnSpc>
                <a:spcPct val="115000"/>
              </a:lnSpc>
              <a:spcBef>
                <a:spcPts val="1067"/>
              </a:spcBef>
              <a:spcAft>
                <a:spcPts val="0"/>
              </a:spcAft>
              <a:buClr>
                <a:schemeClr val="lt1"/>
              </a:buClr>
              <a:buSzPts val="2000"/>
              <a:buChar char="■"/>
              <a:defRPr>
                <a:solidFill>
                  <a:schemeClr val="lt1"/>
                </a:solidFill>
              </a:defRPr>
            </a:lvl3pPr>
            <a:lvl4pPr marL="1828800" lvl="3" indent="-355600" algn="l">
              <a:lnSpc>
                <a:spcPct val="115000"/>
              </a:lnSpc>
              <a:spcBef>
                <a:spcPts val="1067"/>
              </a:spcBef>
              <a:spcAft>
                <a:spcPts val="0"/>
              </a:spcAft>
              <a:buClr>
                <a:schemeClr val="lt1"/>
              </a:buClr>
              <a:buSzPts val="2000"/>
              <a:buChar char="●"/>
              <a:defRPr>
                <a:solidFill>
                  <a:schemeClr val="lt1"/>
                </a:solidFill>
              </a:defRPr>
            </a:lvl4pPr>
            <a:lvl5pPr marL="2286000" lvl="4" indent="-355600" algn="l">
              <a:lnSpc>
                <a:spcPct val="115000"/>
              </a:lnSpc>
              <a:spcBef>
                <a:spcPts val="1067"/>
              </a:spcBef>
              <a:spcAft>
                <a:spcPts val="0"/>
              </a:spcAft>
              <a:buClr>
                <a:schemeClr val="lt1"/>
              </a:buClr>
              <a:buSzPts val="2000"/>
              <a:buChar char="○"/>
              <a:defRPr>
                <a:solidFill>
                  <a:schemeClr val="lt1"/>
                </a:solidFill>
              </a:defRPr>
            </a:lvl5pPr>
            <a:lvl6pPr marL="2743200" lvl="5" indent="-355600" algn="l">
              <a:lnSpc>
                <a:spcPct val="115000"/>
              </a:lnSpc>
              <a:spcBef>
                <a:spcPts val="1067"/>
              </a:spcBef>
              <a:spcAft>
                <a:spcPts val="0"/>
              </a:spcAft>
              <a:buClr>
                <a:schemeClr val="lt1"/>
              </a:buClr>
              <a:buSzPts val="2000"/>
              <a:buChar char="■"/>
              <a:defRPr>
                <a:solidFill>
                  <a:schemeClr val="lt1"/>
                </a:solidFill>
              </a:defRPr>
            </a:lvl6pPr>
            <a:lvl7pPr marL="3200400" lvl="6" indent="-355600" algn="l">
              <a:lnSpc>
                <a:spcPct val="115000"/>
              </a:lnSpc>
              <a:spcBef>
                <a:spcPts val="1067"/>
              </a:spcBef>
              <a:spcAft>
                <a:spcPts val="0"/>
              </a:spcAft>
              <a:buClr>
                <a:schemeClr val="lt1"/>
              </a:buClr>
              <a:buSzPts val="2000"/>
              <a:buChar char="●"/>
              <a:defRPr>
                <a:solidFill>
                  <a:schemeClr val="lt1"/>
                </a:solidFill>
              </a:defRPr>
            </a:lvl7pPr>
            <a:lvl8pPr marL="3657600" lvl="7" indent="-355600" algn="l">
              <a:lnSpc>
                <a:spcPct val="115000"/>
              </a:lnSpc>
              <a:spcBef>
                <a:spcPts val="1067"/>
              </a:spcBef>
              <a:spcAft>
                <a:spcPts val="0"/>
              </a:spcAft>
              <a:buClr>
                <a:schemeClr val="lt1"/>
              </a:buClr>
              <a:buSzPts val="2000"/>
              <a:buChar char="○"/>
              <a:defRPr>
                <a:solidFill>
                  <a:schemeClr val="lt1"/>
                </a:solidFill>
              </a:defRPr>
            </a:lvl8pPr>
            <a:lvl9pPr marL="4114800" lvl="8" indent="-355600" algn="l">
              <a:lnSpc>
                <a:spcPct val="115000"/>
              </a:lnSpc>
              <a:spcBef>
                <a:spcPts val="1067"/>
              </a:spcBef>
              <a:spcAft>
                <a:spcPts val="1067"/>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and text with subtitle — white">
  <p:cSld name="23: Title and text with subtitle — white">
    <p:spTree>
      <p:nvGrpSpPr>
        <p:cNvPr id="1" name="Shape 197"/>
        <p:cNvGrpSpPr/>
        <p:nvPr/>
      </p:nvGrpSpPr>
      <p:grpSpPr>
        <a:xfrm>
          <a:off x="0" y="0"/>
          <a:ext cx="0" cy="0"/>
          <a:chOff x="0" y="0"/>
          <a:chExt cx="0" cy="0"/>
        </a:xfrm>
      </p:grpSpPr>
      <p:sp>
        <p:nvSpPr>
          <p:cNvPr id="198" name="Google Shape;198;p46"/>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9" name="Google Shape;199;p46"/>
          <p:cNvSpPr txBox="1">
            <a:spLocks noGrp="1"/>
          </p:cNvSpPr>
          <p:nvPr>
            <p:ph type="body" idx="1"/>
          </p:nvPr>
        </p:nvSpPr>
        <p:spPr>
          <a:xfrm>
            <a:off x="561200" y="1500933"/>
            <a:ext cx="11179600" cy="49364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
        <p:nvSpPr>
          <p:cNvPr id="200" name="Google Shape;200;p46"/>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and text, 1 column — white">
  <p:cSld name="23: Title and text, 1 column — white">
    <p:spTree>
      <p:nvGrpSpPr>
        <p:cNvPr id="1" name="Shape 201"/>
        <p:cNvGrpSpPr/>
        <p:nvPr/>
      </p:nvGrpSpPr>
      <p:grpSpPr>
        <a:xfrm>
          <a:off x="0" y="0"/>
          <a:ext cx="0" cy="0"/>
          <a:chOff x="0" y="0"/>
          <a:chExt cx="0" cy="0"/>
        </a:xfrm>
      </p:grpSpPr>
      <p:sp>
        <p:nvSpPr>
          <p:cNvPr id="202" name="Google Shape;202;p47"/>
          <p:cNvSpPr txBox="1">
            <a:spLocks noGrp="1"/>
          </p:cNvSpPr>
          <p:nvPr>
            <p:ph type="title"/>
          </p:nvPr>
        </p:nvSpPr>
        <p:spPr>
          <a:xfrm>
            <a:off x="560833" y="426733"/>
            <a:ext cx="488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03" name="Google Shape;203;p47"/>
          <p:cNvSpPr txBox="1">
            <a:spLocks noGrp="1"/>
          </p:cNvSpPr>
          <p:nvPr>
            <p:ph type="body" idx="1"/>
          </p:nvPr>
        </p:nvSpPr>
        <p:spPr>
          <a:xfrm>
            <a:off x="561200" y="1808500"/>
            <a:ext cx="5474000" cy="46288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and text, 1 column — gold">
  <p:cSld name="23: Title and text, 1 column — gold">
    <p:spTree>
      <p:nvGrpSpPr>
        <p:cNvPr id="1" name="Shape 204"/>
        <p:cNvGrpSpPr/>
        <p:nvPr/>
      </p:nvGrpSpPr>
      <p:grpSpPr>
        <a:xfrm>
          <a:off x="0" y="0"/>
          <a:ext cx="0" cy="0"/>
          <a:chOff x="0" y="0"/>
          <a:chExt cx="0" cy="0"/>
        </a:xfrm>
      </p:grpSpPr>
      <p:sp>
        <p:nvSpPr>
          <p:cNvPr id="205" name="Google Shape;205;p4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06" name="Google Shape;206;p48"/>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 name="Google Shape;207;p4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and text, 1 column — black">
  <p:cSld name="23: Title and text, 1 column — black">
    <p:spTree>
      <p:nvGrpSpPr>
        <p:cNvPr id="1" name="Shape 208"/>
        <p:cNvGrpSpPr/>
        <p:nvPr/>
      </p:nvGrpSpPr>
      <p:grpSpPr>
        <a:xfrm>
          <a:off x="0" y="0"/>
          <a:ext cx="0" cy="0"/>
          <a:chOff x="0" y="0"/>
          <a:chExt cx="0" cy="0"/>
        </a:xfrm>
      </p:grpSpPr>
      <p:sp>
        <p:nvSpPr>
          <p:cNvPr id="209" name="Google Shape;209;p49"/>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10" name="Google Shape;210;p49"/>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 name="Google Shape;211;p49"/>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Clr>
                <a:schemeClr val="lt1"/>
              </a:buClr>
              <a:buSzPts val="2000"/>
              <a:buChar char="●"/>
              <a:defRPr>
                <a:solidFill>
                  <a:schemeClr val="lt1"/>
                </a:solidFill>
              </a:defRPr>
            </a:lvl1pPr>
            <a:lvl2pPr marL="914400" lvl="1" indent="-355600" algn="l">
              <a:lnSpc>
                <a:spcPct val="115000"/>
              </a:lnSpc>
              <a:spcBef>
                <a:spcPts val="1067"/>
              </a:spcBef>
              <a:spcAft>
                <a:spcPts val="0"/>
              </a:spcAft>
              <a:buClr>
                <a:schemeClr val="lt1"/>
              </a:buClr>
              <a:buSzPts val="2000"/>
              <a:buChar char="○"/>
              <a:defRPr>
                <a:solidFill>
                  <a:schemeClr val="lt1"/>
                </a:solidFill>
              </a:defRPr>
            </a:lvl2pPr>
            <a:lvl3pPr marL="1371600" lvl="2" indent="-355600" algn="l">
              <a:lnSpc>
                <a:spcPct val="115000"/>
              </a:lnSpc>
              <a:spcBef>
                <a:spcPts val="1067"/>
              </a:spcBef>
              <a:spcAft>
                <a:spcPts val="0"/>
              </a:spcAft>
              <a:buClr>
                <a:schemeClr val="lt1"/>
              </a:buClr>
              <a:buSzPts val="2000"/>
              <a:buChar char="■"/>
              <a:defRPr>
                <a:solidFill>
                  <a:schemeClr val="lt1"/>
                </a:solidFill>
              </a:defRPr>
            </a:lvl3pPr>
            <a:lvl4pPr marL="1828800" lvl="3" indent="-355600" algn="l">
              <a:lnSpc>
                <a:spcPct val="115000"/>
              </a:lnSpc>
              <a:spcBef>
                <a:spcPts val="1067"/>
              </a:spcBef>
              <a:spcAft>
                <a:spcPts val="0"/>
              </a:spcAft>
              <a:buClr>
                <a:schemeClr val="lt1"/>
              </a:buClr>
              <a:buSzPts val="2000"/>
              <a:buChar char="●"/>
              <a:defRPr>
                <a:solidFill>
                  <a:schemeClr val="lt1"/>
                </a:solidFill>
              </a:defRPr>
            </a:lvl4pPr>
            <a:lvl5pPr marL="2286000" lvl="4" indent="-355600" algn="l">
              <a:lnSpc>
                <a:spcPct val="115000"/>
              </a:lnSpc>
              <a:spcBef>
                <a:spcPts val="1067"/>
              </a:spcBef>
              <a:spcAft>
                <a:spcPts val="0"/>
              </a:spcAft>
              <a:buClr>
                <a:schemeClr val="lt1"/>
              </a:buClr>
              <a:buSzPts val="2000"/>
              <a:buChar char="○"/>
              <a:defRPr>
                <a:solidFill>
                  <a:schemeClr val="lt1"/>
                </a:solidFill>
              </a:defRPr>
            </a:lvl5pPr>
            <a:lvl6pPr marL="2743200" lvl="5" indent="-355600" algn="l">
              <a:lnSpc>
                <a:spcPct val="115000"/>
              </a:lnSpc>
              <a:spcBef>
                <a:spcPts val="1067"/>
              </a:spcBef>
              <a:spcAft>
                <a:spcPts val="0"/>
              </a:spcAft>
              <a:buClr>
                <a:schemeClr val="lt1"/>
              </a:buClr>
              <a:buSzPts val="2000"/>
              <a:buChar char="■"/>
              <a:defRPr>
                <a:solidFill>
                  <a:schemeClr val="lt1"/>
                </a:solidFill>
              </a:defRPr>
            </a:lvl6pPr>
            <a:lvl7pPr marL="3200400" lvl="6" indent="-355600" algn="l">
              <a:lnSpc>
                <a:spcPct val="115000"/>
              </a:lnSpc>
              <a:spcBef>
                <a:spcPts val="1067"/>
              </a:spcBef>
              <a:spcAft>
                <a:spcPts val="0"/>
              </a:spcAft>
              <a:buClr>
                <a:schemeClr val="lt1"/>
              </a:buClr>
              <a:buSzPts val="2000"/>
              <a:buChar char="●"/>
              <a:defRPr>
                <a:solidFill>
                  <a:schemeClr val="lt1"/>
                </a:solidFill>
              </a:defRPr>
            </a:lvl7pPr>
            <a:lvl8pPr marL="3657600" lvl="7" indent="-355600" algn="l">
              <a:lnSpc>
                <a:spcPct val="115000"/>
              </a:lnSpc>
              <a:spcBef>
                <a:spcPts val="1067"/>
              </a:spcBef>
              <a:spcAft>
                <a:spcPts val="0"/>
              </a:spcAft>
              <a:buClr>
                <a:schemeClr val="lt1"/>
              </a:buClr>
              <a:buSzPts val="2000"/>
              <a:buChar char="○"/>
              <a:defRPr>
                <a:solidFill>
                  <a:schemeClr val="lt1"/>
                </a:solidFill>
              </a:defRPr>
            </a:lvl8pPr>
            <a:lvl9pPr marL="4114800" lvl="8" indent="-355600" algn="l">
              <a:lnSpc>
                <a:spcPct val="115000"/>
              </a:lnSpc>
              <a:spcBef>
                <a:spcPts val="1067"/>
              </a:spcBef>
              <a:spcAft>
                <a:spcPts val="1067"/>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and text with subtitle, 2 column — white">
  <p:cSld name="23: Title and text with subtitle, 2 column — white">
    <p:spTree>
      <p:nvGrpSpPr>
        <p:cNvPr id="1" name="Shape 212"/>
        <p:cNvGrpSpPr/>
        <p:nvPr/>
      </p:nvGrpSpPr>
      <p:grpSpPr>
        <a:xfrm>
          <a:off x="0" y="0"/>
          <a:ext cx="0" cy="0"/>
          <a:chOff x="0" y="0"/>
          <a:chExt cx="0" cy="0"/>
        </a:xfrm>
      </p:grpSpPr>
      <p:sp>
        <p:nvSpPr>
          <p:cNvPr id="213" name="Google Shape;213;p5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4" name="Google Shape;214;p50"/>
          <p:cNvSpPr txBox="1">
            <a:spLocks noGrp="1"/>
          </p:cNvSpPr>
          <p:nvPr>
            <p:ph type="body" idx="1"/>
          </p:nvPr>
        </p:nvSpPr>
        <p:spPr>
          <a:xfrm>
            <a:off x="560833" y="1536633"/>
            <a:ext cx="5474000" cy="45552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15" name="Google Shape;215;p50"/>
          <p:cNvSpPr txBox="1">
            <a:spLocks noGrp="1"/>
          </p:cNvSpPr>
          <p:nvPr>
            <p:ph type="body" idx="2"/>
          </p:nvPr>
        </p:nvSpPr>
        <p:spPr>
          <a:xfrm>
            <a:off x="6156967" y="1536633"/>
            <a:ext cx="5584000" cy="45552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16" name="Google Shape;216;p50"/>
          <p:cNvSpPr txBox="1">
            <a:spLocks noGrp="1"/>
          </p:cNvSpPr>
          <p:nvPr>
            <p:ph type="subTitle" idx="3"/>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and text with divider, 2 column — white">
  <p:cSld name="23: Title and text with divider, 2 column — white">
    <p:spTree>
      <p:nvGrpSpPr>
        <p:cNvPr id="1" name="Shape 217"/>
        <p:cNvGrpSpPr/>
        <p:nvPr/>
      </p:nvGrpSpPr>
      <p:grpSpPr>
        <a:xfrm>
          <a:off x="0" y="0"/>
          <a:ext cx="0" cy="0"/>
          <a:chOff x="0" y="0"/>
          <a:chExt cx="0" cy="0"/>
        </a:xfrm>
      </p:grpSpPr>
      <p:sp>
        <p:nvSpPr>
          <p:cNvPr id="218" name="Google Shape;218;p5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9" name="Google Shape;219;p51"/>
          <p:cNvSpPr txBox="1">
            <a:spLocks noGrp="1"/>
          </p:cNvSpPr>
          <p:nvPr>
            <p:ph type="body" idx="1"/>
          </p:nvPr>
        </p:nvSpPr>
        <p:spPr>
          <a:xfrm>
            <a:off x="560833" y="1326067"/>
            <a:ext cx="5474000" cy="51112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0" name="Google Shape;220;p51"/>
          <p:cNvSpPr txBox="1">
            <a:spLocks noGrp="1"/>
          </p:cNvSpPr>
          <p:nvPr>
            <p:ph type="body" idx="2"/>
          </p:nvPr>
        </p:nvSpPr>
        <p:spPr>
          <a:xfrm>
            <a:off x="6156967" y="1326067"/>
            <a:ext cx="5584000" cy="51112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cxnSp>
        <p:nvCxnSpPr>
          <p:cNvPr id="221" name="Google Shape;221;p51"/>
          <p:cNvCxnSpPr/>
          <p:nvPr/>
        </p:nvCxnSpPr>
        <p:spPr>
          <a:xfrm>
            <a:off x="6102164" y="1660928"/>
            <a:ext cx="0" cy="440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and text, 2 column, pattern — black">
  <p:cSld name="23: Title and text, 2 column, pattern — black">
    <p:spTree>
      <p:nvGrpSpPr>
        <p:cNvPr id="1" name="Shape 222"/>
        <p:cNvGrpSpPr/>
        <p:nvPr/>
      </p:nvGrpSpPr>
      <p:grpSpPr>
        <a:xfrm>
          <a:off x="0" y="0"/>
          <a:ext cx="0" cy="0"/>
          <a:chOff x="0" y="0"/>
          <a:chExt cx="0" cy="0"/>
        </a:xfrm>
      </p:grpSpPr>
      <p:sp>
        <p:nvSpPr>
          <p:cNvPr id="223" name="Google Shape;223;p52"/>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nvGrpSpPr>
          <p:cNvPr id="224" name="Google Shape;224;p52"/>
          <p:cNvGrpSpPr/>
          <p:nvPr/>
        </p:nvGrpSpPr>
        <p:grpSpPr>
          <a:xfrm>
            <a:off x="6447084" y="-2947847"/>
            <a:ext cx="9525000" cy="6013067"/>
            <a:chOff x="238125" y="602600"/>
            <a:chExt cx="7143750" cy="4509800"/>
          </a:xfrm>
        </p:grpSpPr>
        <p:sp>
          <p:nvSpPr>
            <p:cNvPr id="225" name="Google Shape;225;p52"/>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6" name="Google Shape;226;p52"/>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7" name="Google Shape;227;p52"/>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8" name="Google Shape;228;p52"/>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9" name="Google Shape;229;p52"/>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0" name="Google Shape;230;p52"/>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1" name="Google Shape;231;p52"/>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2" name="Google Shape;232;p52"/>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3" name="Google Shape;233;p52"/>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4" name="Google Shape;234;p52"/>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5" name="Google Shape;235;p52"/>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6" name="Google Shape;236;p52"/>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7" name="Google Shape;237;p52"/>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8" name="Google Shape;238;p52"/>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9" name="Google Shape;239;p52"/>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0" name="Google Shape;240;p52"/>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1" name="Google Shape;241;p52"/>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2" name="Google Shape;242;p52"/>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3" name="Google Shape;243;p52"/>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4" name="Google Shape;244;p52"/>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5" name="Google Shape;245;p52"/>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6" name="Google Shape;246;p52"/>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7" name="Google Shape;247;p52"/>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8" name="Google Shape;248;p52"/>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9" name="Google Shape;249;p52"/>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0" name="Google Shape;250;p52"/>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1" name="Google Shape;251;p52"/>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2" name="Google Shape;252;p52"/>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3" name="Google Shape;253;p52"/>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4" name="Google Shape;254;p52"/>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5" name="Google Shape;255;p52"/>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 name="Google Shape;256;p52"/>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 name="Google Shape;257;p52"/>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 name="Google Shape;258;p52"/>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9" name="Google Shape;259;p52"/>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0" name="Google Shape;260;p52"/>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 name="Google Shape;261;p52"/>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 name="Google Shape;262;p52"/>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 name="Google Shape;263;p52"/>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 name="Google Shape;264;p52"/>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5" name="Google Shape;265;p52"/>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6" name="Google Shape;266;p52"/>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7" name="Google Shape;267;p52"/>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8" name="Google Shape;268;p52"/>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9" name="Google Shape;269;p52"/>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0" name="Google Shape;270;p52"/>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1" name="Google Shape;271;p52"/>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2" name="Google Shape;272;p52"/>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3" name="Google Shape;273;p52"/>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4" name="Google Shape;274;p52"/>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5" name="Google Shape;275;p52"/>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6" name="Google Shape;276;p52"/>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7" name="Google Shape;277;p52"/>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8" name="Google Shape;278;p52"/>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9" name="Google Shape;279;p52"/>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0" name="Google Shape;280;p52"/>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1" name="Google Shape;281;p52"/>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2" name="Google Shape;282;p52"/>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3" name="Google Shape;283;p52"/>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4" name="Google Shape;284;p52"/>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5" name="Google Shape;285;p52"/>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6" name="Google Shape;286;p52"/>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7" name="Google Shape;287;p52"/>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8" name="Google Shape;288;p52"/>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 name="Google Shape;289;p52"/>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 name="Google Shape;290;p52"/>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 name="Google Shape;291;p52"/>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 name="Google Shape;292;p52"/>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 name="Google Shape;293;p52"/>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4" name="Google Shape;294;p52"/>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5" name="Google Shape;295;p52"/>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6" name="Google Shape;296;p52"/>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7" name="Google Shape;297;p52"/>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 name="Google Shape;298;p52"/>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9" name="Google Shape;299;p52"/>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0" name="Google Shape;300;p52"/>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1" name="Google Shape;301;p52"/>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2" name="Google Shape;302;p52"/>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3" name="Google Shape;303;p52"/>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4" name="Google Shape;304;p52"/>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5" name="Google Shape;305;p52"/>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 name="Google Shape;306;p52"/>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 name="Google Shape;307;p52"/>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 name="Google Shape;308;p52"/>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 name="Google Shape;309;p52"/>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 name="Google Shape;310;p52"/>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 name="Google Shape;311;p52"/>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2" name="Google Shape;312;p52"/>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3" name="Google Shape;313;p52"/>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4" name="Google Shape;314;p52"/>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 name="Google Shape;315;p52"/>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 name="Google Shape;316;p52"/>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 name="Google Shape;317;p52"/>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 name="Google Shape;318;p52"/>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 name="Google Shape;319;p52"/>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0" name="Google Shape;320;p52"/>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1" name="Google Shape;321;p52"/>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2" name="Google Shape;322;p52"/>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3" name="Google Shape;323;p52"/>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 name="Google Shape;324;p52"/>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 name="Google Shape;325;p52"/>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 name="Google Shape;326;p52"/>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7" name="Google Shape;327;p52"/>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8" name="Google Shape;328;p52"/>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9" name="Google Shape;329;p52"/>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 name="Google Shape;330;p52"/>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 name="Google Shape;331;p52"/>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 name="Google Shape;332;p52"/>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 name="Google Shape;333;p52"/>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 name="Google Shape;334;p52"/>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 name="Google Shape;335;p52"/>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6" name="Google Shape;336;p52"/>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7" name="Google Shape;337;p52"/>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8" name="Google Shape;338;p52"/>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9" name="Google Shape;339;p52"/>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 name="Google Shape;340;p52"/>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 name="Google Shape;341;p52"/>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2" name="Google Shape;342;p52"/>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3" name="Google Shape;343;p52"/>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4" name="Google Shape;344;p52"/>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5" name="Google Shape;345;p52"/>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 name="Google Shape;346;p52"/>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 name="Google Shape;347;p52"/>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 name="Google Shape;348;p52"/>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 name="Google Shape;349;p52"/>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 name="Google Shape;350;p52"/>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 name="Google Shape;351;p52"/>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 name="Google Shape;352;p52"/>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 name="Google Shape;353;p52"/>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4" name="Google Shape;354;p52"/>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5" name="Google Shape;355;p52"/>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6" name="Google Shape;356;p52"/>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7" name="Google Shape;357;p52"/>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8" name="Google Shape;358;p52"/>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9" name="Google Shape;359;p52"/>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0" name="Google Shape;360;p52"/>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1" name="Google Shape;361;p52"/>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2" name="Google Shape;362;p52"/>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3" name="Google Shape;363;p52"/>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4" name="Google Shape;364;p52"/>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5" name="Google Shape;365;p52"/>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6" name="Google Shape;366;p52"/>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7" name="Google Shape;367;p52"/>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8" name="Google Shape;368;p52"/>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69" name="Google Shape;369;p52"/>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0" name="Google Shape;370;p52"/>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1" name="Google Shape;371;p52"/>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2" name="Google Shape;372;p52"/>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3" name="Google Shape;373;p52"/>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4" name="Google Shape;374;p52"/>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5" name="Google Shape;375;p52"/>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6" name="Google Shape;376;p52"/>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 name="Google Shape;377;p52"/>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 name="Google Shape;378;p52"/>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 name="Google Shape;379;p52"/>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 name="Google Shape;380;p52"/>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 name="Google Shape;381;p52"/>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2" name="Google Shape;382;p52"/>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3" name="Google Shape;383;p52"/>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4" name="Google Shape;384;p52"/>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5" name="Google Shape;385;p52"/>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 name="Google Shape;386;p52"/>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 name="Google Shape;387;p52"/>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 name="Google Shape;388;p52"/>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 name="Google Shape;389;p52"/>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0" name="Google Shape;390;p52"/>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1" name="Google Shape;391;p52"/>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2" name="Google Shape;392;p52"/>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3" name="Google Shape;393;p52"/>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 name="Google Shape;394;p52"/>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 name="Google Shape;395;p52"/>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 name="Google Shape;396;p52"/>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 name="Google Shape;397;p52"/>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8" name="Google Shape;398;p52"/>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9" name="Google Shape;399;p52"/>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0" name="Google Shape;400;p52"/>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1" name="Google Shape;401;p52"/>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2" name="Google Shape;402;p52"/>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3" name="Google Shape;403;p52"/>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4" name="Google Shape;404;p52"/>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5" name="Google Shape;405;p52"/>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6" name="Google Shape;406;p52"/>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 name="Google Shape;407;p52"/>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 name="Google Shape;408;p52"/>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 name="Google Shape;409;p52"/>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0" name="Google Shape;410;p52"/>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1" name="Google Shape;411;p52"/>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 name="Google Shape;412;p52"/>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 name="Google Shape;413;p52"/>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 name="Google Shape;414;p52"/>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 name="Google Shape;415;p52"/>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6" name="Google Shape;416;p52"/>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7" name="Google Shape;417;p52"/>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8" name="Google Shape;418;p52"/>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9" name="Google Shape;419;p52"/>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0" name="Google Shape;420;p52"/>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1" name="Google Shape;421;p52"/>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2" name="Google Shape;422;p52"/>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3" name="Google Shape;423;p52"/>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4" name="Google Shape;424;p52"/>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5" name="Google Shape;425;p52"/>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6" name="Google Shape;426;p52"/>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7" name="Google Shape;427;p52"/>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8" name="Google Shape;428;p52"/>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29" name="Google Shape;429;p52"/>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0" name="Google Shape;430;p52"/>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1" name="Google Shape;431;p52"/>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2" name="Google Shape;432;p52"/>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3" name="Google Shape;433;p52"/>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4" name="Google Shape;434;p52"/>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5" name="Google Shape;435;p52"/>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6" name="Google Shape;436;p52"/>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7" name="Google Shape;437;p52"/>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8" name="Google Shape;438;p52"/>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9" name="Google Shape;439;p52"/>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 name="Google Shape;440;p52"/>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 name="Google Shape;441;p52"/>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 name="Google Shape;442;p52"/>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 name="Google Shape;443;p52"/>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4" name="Google Shape;444;p52"/>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5" name="Google Shape;445;p52"/>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6" name="Google Shape;446;p52"/>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7" name="Google Shape;447;p52"/>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8" name="Google Shape;448;p52"/>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9" name="Google Shape;449;p52"/>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0" name="Google Shape;450;p52"/>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1" name="Google Shape;451;p52"/>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 name="Google Shape;452;p52"/>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 name="Google Shape;453;p52"/>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 name="Google Shape;454;p52"/>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 name="Google Shape;455;p52"/>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 name="Google Shape;456;p52"/>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7" name="Google Shape;457;p52"/>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8" name="Google Shape;458;p52"/>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9" name="Google Shape;459;p52"/>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0" name="Google Shape;460;p52"/>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1" name="Google Shape;461;p52"/>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2" name="Google Shape;462;p52"/>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3" name="Google Shape;463;p52"/>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4" name="Google Shape;464;p52"/>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5" name="Google Shape;465;p52"/>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6" name="Google Shape;466;p52"/>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7" name="Google Shape;467;p52"/>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 name="Google Shape;468;p52"/>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 name="Google Shape;469;p52"/>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 name="Google Shape;470;p52"/>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 name="Google Shape;471;p52"/>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2" name="Google Shape;472;p52"/>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3" name="Google Shape;473;p52"/>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4" name="Google Shape;474;p52"/>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5" name="Google Shape;475;p52"/>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6" name="Google Shape;476;p52"/>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7" name="Google Shape;477;p52"/>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8" name="Google Shape;478;p52"/>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9" name="Google Shape;479;p52"/>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0" name="Google Shape;480;p52"/>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1" name="Google Shape;481;p52"/>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2" name="Google Shape;482;p52"/>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3" name="Google Shape;483;p52"/>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4" name="Google Shape;484;p52"/>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5" name="Google Shape;485;p52"/>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6" name="Google Shape;486;p52"/>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7" name="Google Shape;487;p52"/>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8" name="Google Shape;488;p52"/>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9" name="Google Shape;489;p52"/>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0" name="Google Shape;490;p52"/>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1" name="Google Shape;491;p52"/>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2" name="Google Shape;492;p52"/>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3" name="Google Shape;493;p52"/>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4" name="Google Shape;494;p52"/>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5" name="Google Shape;495;p52"/>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6" name="Google Shape;496;p52"/>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7" name="Google Shape;497;p52"/>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8" name="Google Shape;498;p52"/>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9" name="Google Shape;499;p52"/>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0" name="Google Shape;500;p52"/>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1" name="Google Shape;501;p52"/>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2" name="Google Shape;502;p52"/>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3" name="Google Shape;503;p52"/>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4" name="Google Shape;504;p52"/>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5" name="Google Shape;505;p52"/>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6" name="Google Shape;506;p52"/>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7" name="Google Shape;507;p52"/>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8" name="Google Shape;508;p52"/>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9" name="Google Shape;509;p52"/>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0" name="Google Shape;510;p52"/>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1" name="Google Shape;511;p52"/>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2" name="Google Shape;512;p52"/>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3" name="Google Shape;513;p52"/>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4" name="Google Shape;514;p52"/>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5" name="Google Shape;515;p52"/>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6" name="Google Shape;516;p52"/>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7" name="Google Shape;517;p52"/>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8" name="Google Shape;518;p52"/>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9" name="Google Shape;519;p52"/>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0" name="Google Shape;520;p52"/>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1" name="Google Shape;521;p52"/>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2" name="Google Shape;522;p52"/>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3" name="Google Shape;523;p52"/>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4" name="Google Shape;524;p52"/>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5" name="Google Shape;525;p52"/>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6" name="Google Shape;526;p52"/>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7" name="Google Shape;527;p52"/>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8" name="Google Shape;528;p52"/>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9" name="Google Shape;529;p52"/>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0" name="Google Shape;530;p52"/>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1" name="Google Shape;531;p52"/>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2" name="Google Shape;532;p52"/>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3" name="Google Shape;533;p52"/>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4" name="Google Shape;534;p52"/>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5" name="Google Shape;535;p52"/>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6" name="Google Shape;536;p52"/>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7" name="Google Shape;537;p52"/>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8" name="Google Shape;538;p52"/>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9" name="Google Shape;539;p52"/>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0" name="Google Shape;540;p52"/>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1" name="Google Shape;541;p52"/>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2" name="Google Shape;542;p52"/>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3" name="Google Shape;543;p52"/>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4" name="Google Shape;544;p52"/>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5" name="Google Shape;545;p52"/>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6" name="Google Shape;546;p52"/>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7" name="Google Shape;547;p52"/>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8" name="Google Shape;548;p52"/>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9" name="Google Shape;549;p52"/>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0" name="Google Shape;550;p52"/>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1" name="Google Shape;551;p52"/>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2" name="Google Shape;552;p52"/>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3" name="Google Shape;553;p52"/>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4" name="Google Shape;554;p52"/>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5" name="Google Shape;555;p52"/>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6" name="Google Shape;556;p52"/>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7" name="Google Shape;557;p52"/>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8" name="Google Shape;558;p52"/>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9" name="Google Shape;559;p52"/>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0" name="Google Shape;560;p52"/>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1" name="Google Shape;561;p52"/>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2" name="Google Shape;562;p52"/>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3" name="Google Shape;563;p52"/>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4" name="Google Shape;564;p52"/>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5" name="Google Shape;565;p52"/>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6" name="Google Shape;566;p52"/>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7" name="Google Shape;567;p52"/>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8" name="Google Shape;568;p52"/>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9" name="Google Shape;569;p52"/>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0" name="Google Shape;570;p52"/>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1" name="Google Shape;571;p52"/>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2" name="Google Shape;572;p52"/>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3" name="Google Shape;573;p52"/>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4" name="Google Shape;574;p52"/>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5" name="Google Shape;575;p52"/>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6" name="Google Shape;576;p52"/>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7" name="Google Shape;577;p52"/>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8" name="Google Shape;578;p52"/>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79" name="Google Shape;579;p52"/>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0" name="Google Shape;580;p52"/>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1" name="Google Shape;581;p52"/>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2" name="Google Shape;582;p52"/>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3" name="Google Shape;583;p52"/>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4" name="Google Shape;584;p52"/>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5" name="Google Shape;585;p52"/>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6" name="Google Shape;586;p52"/>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7" name="Google Shape;587;p52"/>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8" name="Google Shape;588;p52"/>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9" name="Google Shape;589;p52"/>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0" name="Google Shape;590;p52"/>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1" name="Google Shape;591;p52"/>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2" name="Google Shape;592;p52"/>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3" name="Google Shape;593;p52"/>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4" name="Google Shape;594;p52"/>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5" name="Google Shape;595;p52"/>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6" name="Google Shape;596;p52"/>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7" name="Google Shape;597;p52"/>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8" name="Google Shape;598;p52"/>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9" name="Google Shape;599;p52"/>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0" name="Google Shape;600;p52"/>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1" name="Google Shape;601;p52"/>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2" name="Google Shape;602;p52"/>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3" name="Google Shape;603;p52"/>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4" name="Google Shape;604;p52"/>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5" name="Google Shape;605;p52"/>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6" name="Google Shape;606;p52"/>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7" name="Google Shape;607;p52"/>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8" name="Google Shape;608;p52"/>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09" name="Google Shape;609;p52"/>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0" name="Google Shape;610;p52"/>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1" name="Google Shape;611;p52"/>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2" name="Google Shape;612;p52"/>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3" name="Google Shape;613;p52"/>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4" name="Google Shape;614;p52"/>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5" name="Google Shape;615;p52"/>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6" name="Google Shape;616;p52"/>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7" name="Google Shape;617;p52"/>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8" name="Google Shape;618;p52"/>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9" name="Google Shape;619;p52"/>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0" name="Google Shape;620;p52"/>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1" name="Google Shape;621;p52"/>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2" name="Google Shape;622;p52"/>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3" name="Google Shape;623;p52"/>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4" name="Google Shape;624;p52"/>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5" name="Google Shape;625;p52"/>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6" name="Google Shape;626;p52"/>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7" name="Google Shape;627;p52"/>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8" name="Google Shape;628;p52"/>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9" name="Google Shape;629;p52"/>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0" name="Google Shape;630;p52"/>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1" name="Google Shape;631;p52"/>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2" name="Google Shape;632;p52"/>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3" name="Google Shape;633;p52"/>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4" name="Google Shape;634;p52"/>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5" name="Google Shape;635;p52"/>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6" name="Google Shape;636;p52"/>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7" name="Google Shape;637;p52"/>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8" name="Google Shape;638;p52"/>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9" name="Google Shape;639;p52"/>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0" name="Google Shape;640;p52"/>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1" name="Google Shape;641;p52"/>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2" name="Google Shape;642;p52"/>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3" name="Google Shape;643;p52"/>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4" name="Google Shape;644;p52"/>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5" name="Google Shape;645;p52"/>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6" name="Google Shape;646;p52"/>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7" name="Google Shape;647;p52"/>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8" name="Google Shape;648;p52"/>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49" name="Google Shape;649;p52"/>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0" name="Google Shape;650;p52"/>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1" name="Google Shape;651;p52"/>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2" name="Google Shape;652;p52"/>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3" name="Google Shape;653;p52"/>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4" name="Google Shape;654;p52"/>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5" name="Google Shape;655;p52"/>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6" name="Google Shape;656;p52"/>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7" name="Google Shape;657;p52"/>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8" name="Google Shape;658;p52"/>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59" name="Google Shape;659;p52"/>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0" name="Google Shape;660;p52"/>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1" name="Google Shape;661;p52"/>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2" name="Google Shape;662;p52"/>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3" name="Google Shape;663;p52"/>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4" name="Google Shape;664;p52"/>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5" name="Google Shape;665;p52"/>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6" name="Google Shape;666;p52"/>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7" name="Google Shape;667;p52"/>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8" name="Google Shape;668;p52"/>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9" name="Google Shape;669;p52"/>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0" name="Google Shape;670;p52"/>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1" name="Google Shape;671;p52"/>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2" name="Google Shape;672;p52"/>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3" name="Google Shape;673;p52"/>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4" name="Google Shape;674;p52"/>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5" name="Google Shape;675;p52"/>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6" name="Google Shape;676;p52"/>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7" name="Google Shape;677;p52"/>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8" name="Google Shape;678;p52"/>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9" name="Google Shape;679;p52"/>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0" name="Google Shape;680;p52"/>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1" name="Google Shape;681;p52"/>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2" name="Google Shape;682;p52"/>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3" name="Google Shape;683;p52"/>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4" name="Google Shape;684;p52"/>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5" name="Google Shape;685;p52"/>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6" name="Google Shape;686;p52"/>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7" name="Google Shape;687;p52"/>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8" name="Google Shape;688;p52"/>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9" name="Google Shape;689;p52"/>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0" name="Google Shape;690;p52"/>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1" name="Google Shape;691;p52"/>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2" name="Google Shape;692;p52"/>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3" name="Google Shape;693;p52"/>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4" name="Google Shape;694;p52"/>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5" name="Google Shape;695;p52"/>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6" name="Google Shape;696;p52"/>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7" name="Google Shape;697;p52"/>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8" name="Google Shape;698;p52"/>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699" name="Google Shape;699;p52"/>
          <p:cNvGrpSpPr/>
          <p:nvPr/>
        </p:nvGrpSpPr>
        <p:grpSpPr>
          <a:xfrm>
            <a:off x="-6324600" y="2625567"/>
            <a:ext cx="9525000" cy="6013067"/>
            <a:chOff x="238125" y="602600"/>
            <a:chExt cx="7143750" cy="4509800"/>
          </a:xfrm>
        </p:grpSpPr>
        <p:sp>
          <p:nvSpPr>
            <p:cNvPr id="700" name="Google Shape;700;p52"/>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1" name="Google Shape;701;p52"/>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2" name="Google Shape;702;p52"/>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3" name="Google Shape;703;p52"/>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4" name="Google Shape;704;p52"/>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5" name="Google Shape;705;p52"/>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6" name="Google Shape;706;p52"/>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7" name="Google Shape;707;p52"/>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8" name="Google Shape;708;p52"/>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9" name="Google Shape;709;p52"/>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0" name="Google Shape;710;p52"/>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1" name="Google Shape;711;p52"/>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2" name="Google Shape;712;p52"/>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3" name="Google Shape;713;p52"/>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4" name="Google Shape;714;p52"/>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5" name="Google Shape;715;p52"/>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6" name="Google Shape;716;p52"/>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7" name="Google Shape;717;p52"/>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8" name="Google Shape;718;p52"/>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9" name="Google Shape;719;p52"/>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0" name="Google Shape;720;p52"/>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1" name="Google Shape;721;p52"/>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2" name="Google Shape;722;p52"/>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3" name="Google Shape;723;p52"/>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4" name="Google Shape;724;p52"/>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5" name="Google Shape;725;p52"/>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6" name="Google Shape;726;p52"/>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7" name="Google Shape;727;p52"/>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8" name="Google Shape;728;p52"/>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9" name="Google Shape;729;p52"/>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0" name="Google Shape;730;p52"/>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1" name="Google Shape;731;p52"/>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2" name="Google Shape;732;p52"/>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3" name="Google Shape;733;p52"/>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4" name="Google Shape;734;p52"/>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5" name="Google Shape;735;p52"/>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6" name="Google Shape;736;p52"/>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7" name="Google Shape;737;p52"/>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8" name="Google Shape;738;p52"/>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39" name="Google Shape;739;p52"/>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0" name="Google Shape;740;p52"/>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1" name="Google Shape;741;p52"/>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2" name="Google Shape;742;p52"/>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3" name="Google Shape;743;p52"/>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4" name="Google Shape;744;p52"/>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5" name="Google Shape;745;p52"/>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6" name="Google Shape;746;p52"/>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7" name="Google Shape;747;p52"/>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8" name="Google Shape;748;p52"/>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49" name="Google Shape;749;p52"/>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0" name="Google Shape;750;p52"/>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1" name="Google Shape;751;p52"/>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2" name="Google Shape;752;p52"/>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3" name="Google Shape;753;p52"/>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4" name="Google Shape;754;p52"/>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5" name="Google Shape;755;p52"/>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6" name="Google Shape;756;p52"/>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7" name="Google Shape;757;p52"/>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8" name="Google Shape;758;p52"/>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59" name="Google Shape;759;p52"/>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0" name="Google Shape;760;p52"/>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1" name="Google Shape;761;p52"/>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2" name="Google Shape;762;p52"/>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3" name="Google Shape;763;p52"/>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4" name="Google Shape;764;p52"/>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5" name="Google Shape;765;p52"/>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6" name="Google Shape;766;p52"/>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7" name="Google Shape;767;p52"/>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8" name="Google Shape;768;p52"/>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69" name="Google Shape;769;p52"/>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0" name="Google Shape;770;p52"/>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1" name="Google Shape;771;p52"/>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2" name="Google Shape;772;p52"/>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3" name="Google Shape;773;p52"/>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4" name="Google Shape;774;p52"/>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5" name="Google Shape;775;p52"/>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6" name="Google Shape;776;p52"/>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7" name="Google Shape;777;p52"/>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8" name="Google Shape;778;p52"/>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9" name="Google Shape;779;p52"/>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0" name="Google Shape;780;p52"/>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1" name="Google Shape;781;p52"/>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2" name="Google Shape;782;p52"/>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3" name="Google Shape;783;p52"/>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4" name="Google Shape;784;p52"/>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5" name="Google Shape;785;p52"/>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6" name="Google Shape;786;p52"/>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7" name="Google Shape;787;p52"/>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8" name="Google Shape;788;p52"/>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9" name="Google Shape;789;p52"/>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0" name="Google Shape;790;p52"/>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1" name="Google Shape;791;p52"/>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2" name="Google Shape;792;p52"/>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3" name="Google Shape;793;p52"/>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4" name="Google Shape;794;p52"/>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5" name="Google Shape;795;p52"/>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6" name="Google Shape;796;p52"/>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7" name="Google Shape;797;p52"/>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8" name="Google Shape;798;p52"/>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9" name="Google Shape;799;p52"/>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0" name="Google Shape;800;p52"/>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1" name="Google Shape;801;p52"/>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2" name="Google Shape;802;p52"/>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3" name="Google Shape;803;p52"/>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4" name="Google Shape;804;p52"/>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5" name="Google Shape;805;p52"/>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6" name="Google Shape;806;p52"/>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7" name="Google Shape;807;p52"/>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8" name="Google Shape;808;p52"/>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09" name="Google Shape;809;p52"/>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0" name="Google Shape;810;p52"/>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1" name="Google Shape;811;p52"/>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2" name="Google Shape;812;p52"/>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3" name="Google Shape;813;p52"/>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4" name="Google Shape;814;p52"/>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5" name="Google Shape;815;p52"/>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6" name="Google Shape;816;p52"/>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7" name="Google Shape;817;p52"/>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8" name="Google Shape;818;p52"/>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19" name="Google Shape;819;p52"/>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0" name="Google Shape;820;p52"/>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1" name="Google Shape;821;p52"/>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2" name="Google Shape;822;p52"/>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3" name="Google Shape;823;p52"/>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4" name="Google Shape;824;p52"/>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5" name="Google Shape;825;p52"/>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6" name="Google Shape;826;p52"/>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7" name="Google Shape;827;p52"/>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8" name="Google Shape;828;p52"/>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29" name="Google Shape;829;p52"/>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0" name="Google Shape;830;p52"/>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1" name="Google Shape;831;p52"/>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2" name="Google Shape;832;p52"/>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3" name="Google Shape;833;p52"/>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4" name="Google Shape;834;p52"/>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5" name="Google Shape;835;p52"/>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6" name="Google Shape;836;p52"/>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7" name="Google Shape;837;p52"/>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8" name="Google Shape;838;p52"/>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9" name="Google Shape;839;p52"/>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0" name="Google Shape;840;p52"/>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1" name="Google Shape;841;p52"/>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2" name="Google Shape;842;p52"/>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3" name="Google Shape;843;p52"/>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4" name="Google Shape;844;p52"/>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5" name="Google Shape;845;p52"/>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6" name="Google Shape;846;p52"/>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7" name="Google Shape;847;p52"/>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8" name="Google Shape;848;p52"/>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9" name="Google Shape;849;p52"/>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0" name="Google Shape;850;p52"/>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1" name="Google Shape;851;p52"/>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2" name="Google Shape;852;p52"/>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3" name="Google Shape;853;p52"/>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4" name="Google Shape;854;p52"/>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5" name="Google Shape;855;p52"/>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6" name="Google Shape;856;p52"/>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7" name="Google Shape;857;p52"/>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8" name="Google Shape;858;p52"/>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9" name="Google Shape;859;p52"/>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0" name="Google Shape;860;p52"/>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1" name="Google Shape;861;p52"/>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2" name="Google Shape;862;p52"/>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3" name="Google Shape;863;p52"/>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4" name="Google Shape;864;p52"/>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5" name="Google Shape;865;p52"/>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6" name="Google Shape;866;p52"/>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7" name="Google Shape;867;p52"/>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8" name="Google Shape;868;p52"/>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9" name="Google Shape;869;p52"/>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0" name="Google Shape;870;p52"/>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1" name="Google Shape;871;p52"/>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2" name="Google Shape;872;p52"/>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3" name="Google Shape;873;p52"/>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4" name="Google Shape;874;p52"/>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5" name="Google Shape;875;p52"/>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6" name="Google Shape;876;p52"/>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7" name="Google Shape;877;p52"/>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8" name="Google Shape;878;p52"/>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9" name="Google Shape;879;p52"/>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0" name="Google Shape;880;p52"/>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1" name="Google Shape;881;p52"/>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2" name="Google Shape;882;p52"/>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3" name="Google Shape;883;p52"/>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4" name="Google Shape;884;p52"/>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5" name="Google Shape;885;p52"/>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6" name="Google Shape;886;p52"/>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7" name="Google Shape;887;p52"/>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8" name="Google Shape;888;p52"/>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9" name="Google Shape;889;p52"/>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0" name="Google Shape;890;p52"/>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1" name="Google Shape;891;p52"/>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2" name="Google Shape;892;p52"/>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3" name="Google Shape;893;p52"/>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4" name="Google Shape;894;p52"/>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5" name="Google Shape;895;p52"/>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6" name="Google Shape;896;p52"/>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7" name="Google Shape;897;p52"/>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8" name="Google Shape;898;p52"/>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9" name="Google Shape;899;p52"/>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0" name="Google Shape;900;p52"/>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1" name="Google Shape;901;p52"/>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2" name="Google Shape;902;p52"/>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3" name="Google Shape;903;p52"/>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4" name="Google Shape;904;p52"/>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5" name="Google Shape;905;p52"/>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6" name="Google Shape;906;p52"/>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7" name="Google Shape;907;p52"/>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8" name="Google Shape;908;p52"/>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9" name="Google Shape;909;p52"/>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0" name="Google Shape;910;p52"/>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1" name="Google Shape;911;p52"/>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2" name="Google Shape;912;p52"/>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3" name="Google Shape;913;p52"/>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4" name="Google Shape;914;p52"/>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5" name="Google Shape;915;p52"/>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6" name="Google Shape;916;p52"/>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7" name="Google Shape;917;p52"/>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8" name="Google Shape;918;p52"/>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19" name="Google Shape;919;p52"/>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0" name="Google Shape;920;p52"/>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1" name="Google Shape;921;p52"/>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2" name="Google Shape;922;p52"/>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3" name="Google Shape;923;p52"/>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4" name="Google Shape;924;p52"/>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5" name="Google Shape;925;p52"/>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6" name="Google Shape;926;p52"/>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7" name="Google Shape;927;p52"/>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8" name="Google Shape;928;p52"/>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29" name="Google Shape;929;p52"/>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0" name="Google Shape;930;p52"/>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1" name="Google Shape;931;p52"/>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2" name="Google Shape;932;p52"/>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3" name="Google Shape;933;p52"/>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4" name="Google Shape;934;p52"/>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5" name="Google Shape;935;p52"/>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6" name="Google Shape;936;p52"/>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7" name="Google Shape;937;p52"/>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8" name="Google Shape;938;p52"/>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39" name="Google Shape;939;p52"/>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0" name="Google Shape;940;p52"/>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1" name="Google Shape;941;p52"/>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2" name="Google Shape;942;p52"/>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3" name="Google Shape;943;p52"/>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4" name="Google Shape;944;p52"/>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5" name="Google Shape;945;p52"/>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6" name="Google Shape;946;p52"/>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7" name="Google Shape;947;p52"/>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8" name="Google Shape;948;p52"/>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49" name="Google Shape;949;p52"/>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0" name="Google Shape;950;p52"/>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1" name="Google Shape;951;p52"/>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2" name="Google Shape;952;p52"/>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3" name="Google Shape;953;p52"/>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4" name="Google Shape;954;p52"/>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5" name="Google Shape;955;p52"/>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6" name="Google Shape;956;p52"/>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7" name="Google Shape;957;p52"/>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8" name="Google Shape;958;p52"/>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59" name="Google Shape;959;p52"/>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0" name="Google Shape;960;p52"/>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1" name="Google Shape;961;p52"/>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2" name="Google Shape;962;p52"/>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3" name="Google Shape;963;p52"/>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4" name="Google Shape;964;p52"/>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5" name="Google Shape;965;p52"/>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6" name="Google Shape;966;p52"/>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7" name="Google Shape;967;p52"/>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8" name="Google Shape;968;p52"/>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69" name="Google Shape;969;p52"/>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0" name="Google Shape;970;p52"/>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1" name="Google Shape;971;p52"/>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2" name="Google Shape;972;p52"/>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3" name="Google Shape;973;p52"/>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4" name="Google Shape;974;p52"/>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5" name="Google Shape;975;p52"/>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6" name="Google Shape;976;p52"/>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7" name="Google Shape;977;p52"/>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8" name="Google Shape;978;p52"/>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79" name="Google Shape;979;p52"/>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0" name="Google Shape;980;p52"/>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1" name="Google Shape;981;p52"/>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2" name="Google Shape;982;p52"/>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3" name="Google Shape;983;p52"/>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4" name="Google Shape;984;p52"/>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5" name="Google Shape;985;p52"/>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6" name="Google Shape;986;p52"/>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7" name="Google Shape;987;p52"/>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8" name="Google Shape;988;p52"/>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89" name="Google Shape;989;p52"/>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0" name="Google Shape;990;p52"/>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1" name="Google Shape;991;p52"/>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2" name="Google Shape;992;p52"/>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3" name="Google Shape;993;p52"/>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4" name="Google Shape;994;p52"/>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5" name="Google Shape;995;p52"/>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6" name="Google Shape;996;p52"/>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7" name="Google Shape;997;p52"/>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8" name="Google Shape;998;p52"/>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99" name="Google Shape;999;p52"/>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0" name="Google Shape;1000;p52"/>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1" name="Google Shape;1001;p52"/>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2" name="Google Shape;1002;p52"/>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3" name="Google Shape;1003;p52"/>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4" name="Google Shape;1004;p52"/>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5" name="Google Shape;1005;p52"/>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6" name="Google Shape;1006;p52"/>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7" name="Google Shape;1007;p52"/>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8" name="Google Shape;1008;p52"/>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09" name="Google Shape;1009;p52"/>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0" name="Google Shape;1010;p52"/>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1" name="Google Shape;1011;p52"/>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2" name="Google Shape;1012;p52"/>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3" name="Google Shape;1013;p52"/>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4" name="Google Shape;1014;p52"/>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5" name="Google Shape;1015;p52"/>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6" name="Google Shape;1016;p52"/>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7" name="Google Shape;1017;p52"/>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8" name="Google Shape;1018;p52"/>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19" name="Google Shape;1019;p52"/>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0" name="Google Shape;1020;p52"/>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1" name="Google Shape;1021;p52"/>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2" name="Google Shape;1022;p52"/>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3" name="Google Shape;1023;p52"/>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4" name="Google Shape;1024;p52"/>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5" name="Google Shape;1025;p52"/>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6" name="Google Shape;1026;p52"/>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7" name="Google Shape;1027;p52"/>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8" name="Google Shape;1028;p52"/>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29" name="Google Shape;1029;p52"/>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0" name="Google Shape;1030;p52"/>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1" name="Google Shape;1031;p52"/>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2" name="Google Shape;1032;p52"/>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3" name="Google Shape;1033;p52"/>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4" name="Google Shape;1034;p52"/>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5" name="Google Shape;1035;p52"/>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6" name="Google Shape;1036;p52"/>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7" name="Google Shape;1037;p52"/>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8" name="Google Shape;1038;p52"/>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39" name="Google Shape;1039;p52"/>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0" name="Google Shape;1040;p52"/>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1" name="Google Shape;1041;p52"/>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2" name="Google Shape;1042;p52"/>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3" name="Google Shape;1043;p52"/>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4" name="Google Shape;1044;p52"/>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5" name="Google Shape;1045;p52"/>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6" name="Google Shape;1046;p52"/>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7" name="Google Shape;1047;p52"/>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8" name="Google Shape;1048;p52"/>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49" name="Google Shape;1049;p52"/>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0" name="Google Shape;1050;p52"/>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1" name="Google Shape;1051;p52"/>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2" name="Google Shape;1052;p52"/>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3" name="Google Shape;1053;p52"/>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4" name="Google Shape;1054;p52"/>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5" name="Google Shape;1055;p52"/>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6" name="Google Shape;1056;p52"/>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7" name="Google Shape;1057;p52"/>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8" name="Google Shape;1058;p52"/>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59" name="Google Shape;1059;p52"/>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0" name="Google Shape;1060;p52"/>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1" name="Google Shape;1061;p52"/>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2" name="Google Shape;1062;p52"/>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3" name="Google Shape;1063;p52"/>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4" name="Google Shape;1064;p52"/>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5" name="Google Shape;1065;p52"/>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6" name="Google Shape;1066;p52"/>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7" name="Google Shape;1067;p52"/>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8" name="Google Shape;1068;p52"/>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69" name="Google Shape;1069;p52"/>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0" name="Google Shape;1070;p52"/>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1" name="Google Shape;1071;p52"/>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2" name="Google Shape;1072;p52"/>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3" name="Google Shape;1073;p52"/>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4" name="Google Shape;1074;p52"/>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5" name="Google Shape;1075;p52"/>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6" name="Google Shape;1076;p52"/>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7" name="Google Shape;1077;p52"/>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8" name="Google Shape;1078;p52"/>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79" name="Google Shape;1079;p52"/>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0" name="Google Shape;1080;p52"/>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1" name="Google Shape;1081;p52"/>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2" name="Google Shape;1082;p52"/>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3" name="Google Shape;1083;p52"/>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4" name="Google Shape;1084;p52"/>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5" name="Google Shape;1085;p52"/>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6" name="Google Shape;1086;p52"/>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7" name="Google Shape;1087;p52"/>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8" name="Google Shape;1088;p52"/>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89" name="Google Shape;1089;p52"/>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0" name="Google Shape;1090;p52"/>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1" name="Google Shape;1091;p52"/>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2" name="Google Shape;1092;p52"/>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3" name="Google Shape;1093;p52"/>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4" name="Google Shape;1094;p52"/>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5" name="Google Shape;1095;p52"/>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6" name="Google Shape;1096;p52"/>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7" name="Google Shape;1097;p52"/>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8" name="Google Shape;1098;p52"/>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099" name="Google Shape;1099;p52"/>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0" name="Google Shape;1100;p52"/>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1" name="Google Shape;1101;p52"/>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2" name="Google Shape;1102;p52"/>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3" name="Google Shape;1103;p52"/>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4" name="Google Shape;1104;p52"/>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5" name="Google Shape;1105;p52"/>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6" name="Google Shape;1106;p52"/>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7" name="Google Shape;1107;p52"/>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8" name="Google Shape;1108;p52"/>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09" name="Google Shape;1109;p52"/>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0" name="Google Shape;1110;p52"/>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1" name="Google Shape;1111;p52"/>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2" name="Google Shape;1112;p52"/>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3" name="Google Shape;1113;p52"/>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4" name="Google Shape;1114;p52"/>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5" name="Google Shape;1115;p52"/>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6" name="Google Shape;1116;p52"/>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7" name="Google Shape;1117;p52"/>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8" name="Google Shape;1118;p52"/>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19" name="Google Shape;1119;p52"/>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0" name="Google Shape;1120;p52"/>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1" name="Google Shape;1121;p52"/>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2" name="Google Shape;1122;p52"/>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3" name="Google Shape;1123;p52"/>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4" name="Google Shape;1124;p52"/>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5" name="Google Shape;1125;p52"/>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6" name="Google Shape;1126;p52"/>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7" name="Google Shape;1127;p52"/>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8" name="Google Shape;1128;p52"/>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29" name="Google Shape;1129;p52"/>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0" name="Google Shape;1130;p52"/>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1" name="Google Shape;1131;p52"/>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2" name="Google Shape;1132;p52"/>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3" name="Google Shape;1133;p52"/>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4" name="Google Shape;1134;p52"/>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5" name="Google Shape;1135;p52"/>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6" name="Google Shape;1136;p52"/>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7" name="Google Shape;1137;p52"/>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8" name="Google Shape;1138;p52"/>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39" name="Google Shape;1139;p52"/>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0" name="Google Shape;1140;p52"/>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1" name="Google Shape;1141;p52"/>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2" name="Google Shape;1142;p52"/>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3" name="Google Shape;1143;p52"/>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4" name="Google Shape;1144;p52"/>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5" name="Google Shape;1145;p52"/>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6" name="Google Shape;1146;p52"/>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7" name="Google Shape;1147;p52"/>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8" name="Google Shape;1148;p52"/>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9" name="Google Shape;1149;p52"/>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0" name="Google Shape;1150;p52"/>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1" name="Google Shape;1151;p52"/>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2" name="Google Shape;1152;p52"/>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3" name="Google Shape;1153;p52"/>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4" name="Google Shape;1154;p52"/>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5" name="Google Shape;1155;p52"/>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6" name="Google Shape;1156;p52"/>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7" name="Google Shape;1157;p52"/>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8" name="Google Shape;1158;p52"/>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9" name="Google Shape;1159;p52"/>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0" name="Google Shape;1160;p52"/>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1" name="Google Shape;1161;p52"/>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2" name="Google Shape;1162;p52"/>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3" name="Google Shape;1163;p52"/>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4" name="Google Shape;1164;p52"/>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5" name="Google Shape;1165;p52"/>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6" name="Google Shape;1166;p52"/>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7" name="Google Shape;1167;p52"/>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8" name="Google Shape;1168;p52"/>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9" name="Google Shape;1169;p52"/>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0" name="Google Shape;1170;p52"/>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1" name="Google Shape;1171;p52"/>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2" name="Google Shape;1172;p52"/>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3" name="Google Shape;1173;p52"/>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1174" name="Google Shape;1174;p52"/>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5" name="Google Shape;1175;p52"/>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6" name="Google Shape;1176;p52"/>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7" name="Google Shape;1177;p52"/>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8" name="Google Shape;1178;p52"/>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a:lnSpc>
                <a:spcPct val="115000"/>
              </a:lnSpc>
              <a:spcBef>
                <a:spcPts val="1067"/>
              </a:spcBef>
              <a:spcAft>
                <a:spcPts val="1067"/>
              </a:spcAft>
              <a:buClr>
                <a:schemeClr val="dk1"/>
              </a:buClr>
              <a:buSzPts val="3000"/>
              <a:buNone/>
              <a:defRPr sz="4000" b="1" i="0" u="none" strike="noStrike" cap="none">
                <a:solidFill>
                  <a:schemeClr val="dk1"/>
                </a:solidFill>
              </a:defRPr>
            </a:lvl9pPr>
          </a:lstStyle>
          <a:p>
            <a:endParaRPr/>
          </a:p>
        </p:txBody>
      </p:sp>
      <p:sp>
        <p:nvSpPr>
          <p:cNvPr id="1179" name="Google Shape;1179;p52"/>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457200" marR="0" lvl="0" indent="-228600" algn="l">
              <a:lnSpc>
                <a:spcPct val="115000"/>
              </a:lnSpc>
              <a:spcBef>
                <a:spcPts val="0"/>
              </a:spcBef>
              <a:spcAft>
                <a:spcPts val="0"/>
              </a:spcAft>
              <a:buClr>
                <a:schemeClr val="lt1"/>
              </a:buClr>
              <a:buSzPts val="2000"/>
              <a:buNone/>
              <a:defRPr i="0" u="none" strike="noStrike" cap="none">
                <a:solidFill>
                  <a:schemeClr val="lt1"/>
                </a:solidFill>
              </a:defRPr>
            </a:lvl1pPr>
            <a:lvl2pPr marL="914400" marR="0" lvl="1" indent="-228600" algn="l">
              <a:lnSpc>
                <a:spcPct val="115000"/>
              </a:lnSpc>
              <a:spcBef>
                <a:spcPts val="1067"/>
              </a:spcBef>
              <a:spcAft>
                <a:spcPts val="0"/>
              </a:spcAft>
              <a:buClr>
                <a:schemeClr val="lt1"/>
              </a:buClr>
              <a:buSzPts val="2000"/>
              <a:buNone/>
              <a:defRPr i="0" u="none" strike="noStrike" cap="none">
                <a:solidFill>
                  <a:schemeClr val="lt1"/>
                </a:solidFill>
              </a:defRPr>
            </a:lvl2pPr>
            <a:lvl3pPr marL="1371600" marR="0" lvl="2" indent="-228600" algn="l">
              <a:lnSpc>
                <a:spcPct val="115000"/>
              </a:lnSpc>
              <a:spcBef>
                <a:spcPts val="1067"/>
              </a:spcBef>
              <a:spcAft>
                <a:spcPts val="0"/>
              </a:spcAft>
              <a:buClr>
                <a:schemeClr val="lt1"/>
              </a:buClr>
              <a:buSzPts val="2000"/>
              <a:buNone/>
              <a:defRPr i="0" u="none" strike="noStrike" cap="none">
                <a:solidFill>
                  <a:schemeClr val="lt1"/>
                </a:solidFill>
              </a:defRPr>
            </a:lvl3pPr>
            <a:lvl4pPr marL="1828800" marR="0" lvl="3" indent="-228600" algn="l">
              <a:lnSpc>
                <a:spcPct val="115000"/>
              </a:lnSpc>
              <a:spcBef>
                <a:spcPts val="1067"/>
              </a:spcBef>
              <a:spcAft>
                <a:spcPts val="0"/>
              </a:spcAft>
              <a:buClr>
                <a:schemeClr val="lt1"/>
              </a:buClr>
              <a:buSzPts val="2000"/>
              <a:buNone/>
              <a:defRPr i="0" u="none" strike="noStrike" cap="none">
                <a:solidFill>
                  <a:schemeClr val="lt1"/>
                </a:solidFill>
              </a:defRPr>
            </a:lvl4pPr>
            <a:lvl5pPr marL="2286000" marR="0" lvl="4" indent="-228600" algn="l">
              <a:lnSpc>
                <a:spcPct val="115000"/>
              </a:lnSpc>
              <a:spcBef>
                <a:spcPts val="1067"/>
              </a:spcBef>
              <a:spcAft>
                <a:spcPts val="0"/>
              </a:spcAft>
              <a:buClr>
                <a:schemeClr val="lt1"/>
              </a:buClr>
              <a:buSzPts val="2000"/>
              <a:buNone/>
              <a:defRPr i="0" u="none" strike="noStrike" cap="none">
                <a:solidFill>
                  <a:schemeClr val="lt1"/>
                </a:solidFill>
              </a:defRPr>
            </a:lvl5pPr>
            <a:lvl6pPr marL="2743200" marR="0" lvl="5" indent="-228600" algn="l">
              <a:lnSpc>
                <a:spcPct val="115000"/>
              </a:lnSpc>
              <a:spcBef>
                <a:spcPts val="1067"/>
              </a:spcBef>
              <a:spcAft>
                <a:spcPts val="0"/>
              </a:spcAft>
              <a:buClr>
                <a:schemeClr val="lt1"/>
              </a:buClr>
              <a:buSzPts val="2000"/>
              <a:buNone/>
              <a:defRPr i="0" u="none" strike="noStrike" cap="none">
                <a:solidFill>
                  <a:schemeClr val="lt1"/>
                </a:solidFill>
              </a:defRPr>
            </a:lvl6pPr>
            <a:lvl7pPr marL="3200400" marR="0" lvl="6" indent="-228600" algn="l">
              <a:lnSpc>
                <a:spcPct val="115000"/>
              </a:lnSpc>
              <a:spcBef>
                <a:spcPts val="1067"/>
              </a:spcBef>
              <a:spcAft>
                <a:spcPts val="0"/>
              </a:spcAft>
              <a:buClr>
                <a:schemeClr val="lt1"/>
              </a:buClr>
              <a:buSzPts val="2000"/>
              <a:buNone/>
              <a:defRPr i="0" u="none" strike="noStrike" cap="none">
                <a:solidFill>
                  <a:schemeClr val="lt1"/>
                </a:solidFill>
              </a:defRPr>
            </a:lvl7pPr>
            <a:lvl8pPr marL="3657600" marR="0" lvl="7" indent="-228600" algn="l">
              <a:lnSpc>
                <a:spcPct val="115000"/>
              </a:lnSpc>
              <a:spcBef>
                <a:spcPts val="1067"/>
              </a:spcBef>
              <a:spcAft>
                <a:spcPts val="0"/>
              </a:spcAft>
              <a:buClr>
                <a:schemeClr val="lt1"/>
              </a:buClr>
              <a:buSzPts val="2000"/>
              <a:buNone/>
              <a:defRPr i="0" u="none" strike="noStrike" cap="none">
                <a:solidFill>
                  <a:schemeClr val="lt1"/>
                </a:solidFill>
              </a:defRPr>
            </a:lvl8pPr>
            <a:lvl9pPr marL="4114800" marR="0" lvl="8" indent="-228600" algn="l">
              <a:lnSpc>
                <a:spcPct val="115000"/>
              </a:lnSpc>
              <a:spcBef>
                <a:spcPts val="1067"/>
              </a:spcBef>
              <a:spcAft>
                <a:spcPts val="1067"/>
              </a:spcAft>
              <a:buClr>
                <a:schemeClr val="lt1"/>
              </a:buClr>
              <a:buSzPts val="2000"/>
              <a:buNone/>
              <a:defRPr i="0" u="none" strike="noStrike" cap="none">
                <a:solidFill>
                  <a:schemeClr val="lt1"/>
                </a:solidFill>
              </a:defRPr>
            </a:lvl9pPr>
          </a:lstStyle>
          <a:p>
            <a:endParaRPr/>
          </a:p>
        </p:txBody>
      </p:sp>
      <p:sp>
        <p:nvSpPr>
          <p:cNvPr id="1180" name="Google Shape;1180;p52"/>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457200" marR="0" lvl="0" indent="-355600" algn="l">
              <a:lnSpc>
                <a:spcPct val="115000"/>
              </a:lnSpc>
              <a:spcBef>
                <a:spcPts val="0"/>
              </a:spcBef>
              <a:spcAft>
                <a:spcPts val="0"/>
              </a:spcAft>
              <a:buClr>
                <a:schemeClr val="lt1"/>
              </a:buClr>
              <a:buSzPts val="2000"/>
              <a:buChar char="●"/>
              <a:defRPr i="0" u="none" strike="noStrike" cap="none">
                <a:solidFill>
                  <a:schemeClr val="lt1"/>
                </a:solidFill>
              </a:defRPr>
            </a:lvl1pPr>
            <a:lvl2pPr marL="914400" marR="0" lvl="1" indent="-355600" algn="l">
              <a:lnSpc>
                <a:spcPct val="115000"/>
              </a:lnSpc>
              <a:spcBef>
                <a:spcPts val="1067"/>
              </a:spcBef>
              <a:spcAft>
                <a:spcPts val="0"/>
              </a:spcAft>
              <a:buClr>
                <a:schemeClr val="lt1"/>
              </a:buClr>
              <a:buSzPts val="2000"/>
              <a:buChar char="○"/>
              <a:defRPr i="0" u="none" strike="noStrike" cap="none">
                <a:solidFill>
                  <a:schemeClr val="lt1"/>
                </a:solidFill>
              </a:defRPr>
            </a:lvl2pPr>
            <a:lvl3pPr marL="1371600" marR="0" lvl="2" indent="-355600" algn="l">
              <a:lnSpc>
                <a:spcPct val="115000"/>
              </a:lnSpc>
              <a:spcBef>
                <a:spcPts val="1067"/>
              </a:spcBef>
              <a:spcAft>
                <a:spcPts val="0"/>
              </a:spcAft>
              <a:buClr>
                <a:schemeClr val="lt1"/>
              </a:buClr>
              <a:buSzPts val="2000"/>
              <a:buChar char="■"/>
              <a:defRPr i="0" u="none" strike="noStrike" cap="none">
                <a:solidFill>
                  <a:schemeClr val="lt1"/>
                </a:solidFill>
              </a:defRPr>
            </a:lvl3pPr>
            <a:lvl4pPr marL="1828800" marR="0" lvl="3" indent="-355600" algn="l">
              <a:lnSpc>
                <a:spcPct val="115000"/>
              </a:lnSpc>
              <a:spcBef>
                <a:spcPts val="1067"/>
              </a:spcBef>
              <a:spcAft>
                <a:spcPts val="0"/>
              </a:spcAft>
              <a:buClr>
                <a:schemeClr val="lt1"/>
              </a:buClr>
              <a:buSzPts val="2000"/>
              <a:buChar char="●"/>
              <a:defRPr i="0" u="none" strike="noStrike" cap="none">
                <a:solidFill>
                  <a:schemeClr val="lt1"/>
                </a:solidFill>
              </a:defRPr>
            </a:lvl4pPr>
            <a:lvl5pPr marL="2286000" marR="0" lvl="4" indent="-355600" algn="l">
              <a:lnSpc>
                <a:spcPct val="115000"/>
              </a:lnSpc>
              <a:spcBef>
                <a:spcPts val="1067"/>
              </a:spcBef>
              <a:spcAft>
                <a:spcPts val="0"/>
              </a:spcAft>
              <a:buClr>
                <a:schemeClr val="lt1"/>
              </a:buClr>
              <a:buSzPts val="2000"/>
              <a:buChar char="○"/>
              <a:defRPr i="0" u="none" strike="noStrike" cap="none">
                <a:solidFill>
                  <a:schemeClr val="lt1"/>
                </a:solidFill>
              </a:defRPr>
            </a:lvl5pPr>
            <a:lvl6pPr marL="2743200" marR="0" lvl="5" indent="-355600" algn="l">
              <a:lnSpc>
                <a:spcPct val="115000"/>
              </a:lnSpc>
              <a:spcBef>
                <a:spcPts val="1067"/>
              </a:spcBef>
              <a:spcAft>
                <a:spcPts val="0"/>
              </a:spcAft>
              <a:buClr>
                <a:schemeClr val="lt1"/>
              </a:buClr>
              <a:buSzPts val="2000"/>
              <a:buChar char="■"/>
              <a:defRPr i="0" u="none" strike="noStrike" cap="none">
                <a:solidFill>
                  <a:schemeClr val="lt1"/>
                </a:solidFill>
              </a:defRPr>
            </a:lvl6pPr>
            <a:lvl7pPr marL="3200400" marR="0" lvl="6" indent="-355600" algn="l">
              <a:lnSpc>
                <a:spcPct val="115000"/>
              </a:lnSpc>
              <a:spcBef>
                <a:spcPts val="1067"/>
              </a:spcBef>
              <a:spcAft>
                <a:spcPts val="0"/>
              </a:spcAft>
              <a:buClr>
                <a:schemeClr val="lt1"/>
              </a:buClr>
              <a:buSzPts val="2000"/>
              <a:buChar char="●"/>
              <a:defRPr i="0" u="none" strike="noStrike" cap="none">
                <a:solidFill>
                  <a:schemeClr val="lt1"/>
                </a:solidFill>
              </a:defRPr>
            </a:lvl7pPr>
            <a:lvl8pPr marL="3657600" marR="0" lvl="7" indent="-355600" algn="l">
              <a:lnSpc>
                <a:spcPct val="115000"/>
              </a:lnSpc>
              <a:spcBef>
                <a:spcPts val="1067"/>
              </a:spcBef>
              <a:spcAft>
                <a:spcPts val="0"/>
              </a:spcAft>
              <a:buClr>
                <a:schemeClr val="lt1"/>
              </a:buClr>
              <a:buSzPts val="2000"/>
              <a:buChar char="○"/>
              <a:defRPr i="0" u="none" strike="noStrike" cap="none">
                <a:solidFill>
                  <a:schemeClr val="lt1"/>
                </a:solidFill>
              </a:defRPr>
            </a:lvl8pPr>
            <a:lvl9pPr marL="4114800" marR="0" lvl="8" indent="-355600" algn="l">
              <a:lnSpc>
                <a:spcPct val="115000"/>
              </a:lnSpc>
              <a:spcBef>
                <a:spcPts val="1067"/>
              </a:spcBef>
              <a:spcAft>
                <a:spcPts val="1067"/>
              </a:spcAft>
              <a:buClr>
                <a:schemeClr val="lt1"/>
              </a:buClr>
              <a:buSzPts val="2000"/>
              <a:buChar char="■"/>
              <a:defRPr i="0" u="none" strike="noStrike" cap="none">
                <a:solidFill>
                  <a:schemeClr val="l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cSld name="23: Title and text with subtitle, 2 column — gold image">
    <p:spTree>
      <p:nvGrpSpPr>
        <p:cNvPr id="1" name="Shape 1181"/>
        <p:cNvGrpSpPr/>
        <p:nvPr/>
      </p:nvGrpSpPr>
      <p:grpSpPr>
        <a:xfrm>
          <a:off x="0" y="0"/>
          <a:ext cx="0" cy="0"/>
          <a:chOff x="0" y="0"/>
          <a:chExt cx="0" cy="0"/>
        </a:xfrm>
      </p:grpSpPr>
      <p:pic>
        <p:nvPicPr>
          <p:cNvPr id="1182" name="Google Shape;1182;p53"/>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183" name="Google Shape;1183;p53"/>
          <p:cNvSpPr txBox="1">
            <a:spLocks noGrp="1"/>
          </p:cNvSpPr>
          <p:nvPr>
            <p:ph type="body" idx="1"/>
          </p:nvPr>
        </p:nvSpPr>
        <p:spPr>
          <a:xfrm>
            <a:off x="578233" y="1734700"/>
            <a:ext cx="5456800" cy="32728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1184" name="Google Shape;1184;p53"/>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85" name="Google Shape;1185;p53"/>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186" name="Google Shape;1186;p53"/>
          <p:cNvSpPr txBox="1">
            <a:spLocks noGrp="1"/>
          </p:cNvSpPr>
          <p:nvPr>
            <p:ph type="body" idx="3"/>
          </p:nvPr>
        </p:nvSpPr>
        <p:spPr>
          <a:xfrm>
            <a:off x="6156967" y="1734700"/>
            <a:ext cx="5456800" cy="32728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and text, 3 column, pattern — white">
  <p:cSld name="23: Title and text, 3 column, pattern — white">
    <p:spTree>
      <p:nvGrpSpPr>
        <p:cNvPr id="1" name="Shape 1187"/>
        <p:cNvGrpSpPr/>
        <p:nvPr/>
      </p:nvGrpSpPr>
      <p:grpSpPr>
        <a:xfrm>
          <a:off x="0" y="0"/>
          <a:ext cx="0" cy="0"/>
          <a:chOff x="0" y="0"/>
          <a:chExt cx="0" cy="0"/>
        </a:xfrm>
      </p:grpSpPr>
      <p:pic>
        <p:nvPicPr>
          <p:cNvPr id="1188" name="Google Shape;1188;p54"/>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1189" name="Google Shape;1189;p54"/>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2000"/>
              <a:buNone/>
              <a:defRPr/>
            </a:lvl1pPr>
            <a:lvl2pPr marL="914400" lvl="1" indent="-228600" algn="l">
              <a:lnSpc>
                <a:spcPct val="115000"/>
              </a:lnSpc>
              <a:spcBef>
                <a:spcPts val="533"/>
              </a:spcBef>
              <a:spcAft>
                <a:spcPts val="0"/>
              </a:spcAft>
              <a:buSzPts val="2000"/>
              <a:buNone/>
              <a:defRPr/>
            </a:lvl2pPr>
            <a:lvl3pPr marL="1371600" lvl="2" indent="-228600" algn="l">
              <a:lnSpc>
                <a:spcPct val="115000"/>
              </a:lnSpc>
              <a:spcBef>
                <a:spcPts val="533"/>
              </a:spcBef>
              <a:spcAft>
                <a:spcPts val="0"/>
              </a:spcAft>
              <a:buSzPts val="2000"/>
              <a:buNone/>
              <a:defRPr/>
            </a:lvl3pPr>
            <a:lvl4pPr marL="1828800" lvl="3" indent="-228600" algn="l">
              <a:lnSpc>
                <a:spcPct val="115000"/>
              </a:lnSpc>
              <a:spcBef>
                <a:spcPts val="533"/>
              </a:spcBef>
              <a:spcAft>
                <a:spcPts val="0"/>
              </a:spcAft>
              <a:buSzPts val="2000"/>
              <a:buNone/>
              <a:defRPr/>
            </a:lvl4pPr>
            <a:lvl5pPr marL="2286000" lvl="4" indent="-228600" algn="l">
              <a:lnSpc>
                <a:spcPct val="115000"/>
              </a:lnSpc>
              <a:spcBef>
                <a:spcPts val="533"/>
              </a:spcBef>
              <a:spcAft>
                <a:spcPts val="0"/>
              </a:spcAft>
              <a:buSzPts val="2000"/>
              <a:buNone/>
              <a:defRPr/>
            </a:lvl5pPr>
            <a:lvl6pPr marL="2743200" lvl="5" indent="-228600" algn="l">
              <a:lnSpc>
                <a:spcPct val="115000"/>
              </a:lnSpc>
              <a:spcBef>
                <a:spcPts val="533"/>
              </a:spcBef>
              <a:spcAft>
                <a:spcPts val="0"/>
              </a:spcAft>
              <a:buSzPts val="2000"/>
              <a:buNone/>
              <a:defRPr/>
            </a:lvl6pPr>
            <a:lvl7pPr marL="3200400" lvl="6" indent="-228600" algn="l">
              <a:lnSpc>
                <a:spcPct val="115000"/>
              </a:lnSpc>
              <a:spcBef>
                <a:spcPts val="533"/>
              </a:spcBef>
              <a:spcAft>
                <a:spcPts val="0"/>
              </a:spcAft>
              <a:buSzPts val="2000"/>
              <a:buNone/>
              <a:defRPr/>
            </a:lvl7pPr>
            <a:lvl8pPr marL="3657600" lvl="7" indent="-228600" algn="l">
              <a:lnSpc>
                <a:spcPct val="115000"/>
              </a:lnSpc>
              <a:spcBef>
                <a:spcPts val="533"/>
              </a:spcBef>
              <a:spcAft>
                <a:spcPts val="0"/>
              </a:spcAft>
              <a:buSzPts val="2000"/>
              <a:buNone/>
              <a:defRPr/>
            </a:lvl8pPr>
            <a:lvl9pPr marL="4114800" lvl="8" indent="-228600" algn="l">
              <a:lnSpc>
                <a:spcPct val="115000"/>
              </a:lnSpc>
              <a:spcBef>
                <a:spcPts val="533"/>
              </a:spcBef>
              <a:spcAft>
                <a:spcPts val="533"/>
              </a:spcAft>
              <a:buSzPts val="2000"/>
              <a:buNone/>
              <a:defRPr/>
            </a:lvl9pPr>
          </a:lstStyle>
          <a:p>
            <a:endParaRPr/>
          </a:p>
        </p:txBody>
      </p:sp>
      <p:sp>
        <p:nvSpPr>
          <p:cNvPr id="1190" name="Google Shape;1190;p54"/>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2000"/>
              <a:buNone/>
              <a:defRPr/>
            </a:lvl1pPr>
            <a:lvl2pPr marL="914400" lvl="1" indent="-228600" algn="l">
              <a:lnSpc>
                <a:spcPct val="115000"/>
              </a:lnSpc>
              <a:spcBef>
                <a:spcPts val="533"/>
              </a:spcBef>
              <a:spcAft>
                <a:spcPts val="0"/>
              </a:spcAft>
              <a:buSzPts val="2000"/>
              <a:buNone/>
              <a:defRPr/>
            </a:lvl2pPr>
            <a:lvl3pPr marL="1371600" lvl="2" indent="-228600" algn="l">
              <a:lnSpc>
                <a:spcPct val="115000"/>
              </a:lnSpc>
              <a:spcBef>
                <a:spcPts val="533"/>
              </a:spcBef>
              <a:spcAft>
                <a:spcPts val="0"/>
              </a:spcAft>
              <a:buSzPts val="2000"/>
              <a:buNone/>
              <a:defRPr/>
            </a:lvl3pPr>
            <a:lvl4pPr marL="1828800" lvl="3" indent="-228600" algn="l">
              <a:lnSpc>
                <a:spcPct val="115000"/>
              </a:lnSpc>
              <a:spcBef>
                <a:spcPts val="533"/>
              </a:spcBef>
              <a:spcAft>
                <a:spcPts val="0"/>
              </a:spcAft>
              <a:buSzPts val="2000"/>
              <a:buNone/>
              <a:defRPr/>
            </a:lvl4pPr>
            <a:lvl5pPr marL="2286000" lvl="4" indent="-228600" algn="l">
              <a:lnSpc>
                <a:spcPct val="115000"/>
              </a:lnSpc>
              <a:spcBef>
                <a:spcPts val="533"/>
              </a:spcBef>
              <a:spcAft>
                <a:spcPts val="0"/>
              </a:spcAft>
              <a:buSzPts val="2000"/>
              <a:buNone/>
              <a:defRPr/>
            </a:lvl5pPr>
            <a:lvl6pPr marL="2743200" lvl="5" indent="-228600" algn="l">
              <a:lnSpc>
                <a:spcPct val="115000"/>
              </a:lnSpc>
              <a:spcBef>
                <a:spcPts val="533"/>
              </a:spcBef>
              <a:spcAft>
                <a:spcPts val="0"/>
              </a:spcAft>
              <a:buSzPts val="2000"/>
              <a:buNone/>
              <a:defRPr/>
            </a:lvl6pPr>
            <a:lvl7pPr marL="3200400" lvl="6" indent="-228600" algn="l">
              <a:lnSpc>
                <a:spcPct val="115000"/>
              </a:lnSpc>
              <a:spcBef>
                <a:spcPts val="533"/>
              </a:spcBef>
              <a:spcAft>
                <a:spcPts val="0"/>
              </a:spcAft>
              <a:buSzPts val="2000"/>
              <a:buNone/>
              <a:defRPr/>
            </a:lvl7pPr>
            <a:lvl8pPr marL="3657600" lvl="7" indent="-228600" algn="l">
              <a:lnSpc>
                <a:spcPct val="115000"/>
              </a:lnSpc>
              <a:spcBef>
                <a:spcPts val="533"/>
              </a:spcBef>
              <a:spcAft>
                <a:spcPts val="0"/>
              </a:spcAft>
              <a:buSzPts val="2000"/>
              <a:buNone/>
              <a:defRPr/>
            </a:lvl8pPr>
            <a:lvl9pPr marL="4114800" lvl="8" indent="-228600" algn="l">
              <a:lnSpc>
                <a:spcPct val="115000"/>
              </a:lnSpc>
              <a:spcBef>
                <a:spcPts val="533"/>
              </a:spcBef>
              <a:spcAft>
                <a:spcPts val="533"/>
              </a:spcAft>
              <a:buSzPts val="2000"/>
              <a:buNone/>
              <a:defRPr/>
            </a:lvl9pPr>
          </a:lstStyle>
          <a:p>
            <a:endParaRPr/>
          </a:p>
        </p:txBody>
      </p:sp>
      <p:sp>
        <p:nvSpPr>
          <p:cNvPr id="1191" name="Google Shape;1191;p54"/>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2400"/>
              <a:buFont typeface="Arial"/>
              <a:buNone/>
              <a:defRPr sz="3200" b="1">
                <a:solidFill>
                  <a:schemeClr val="dk1"/>
                </a:solidFill>
              </a:defRPr>
            </a:lvl2pPr>
            <a:lvl3pPr lvl="2" algn="l">
              <a:lnSpc>
                <a:spcPct val="90000"/>
              </a:lnSpc>
              <a:spcBef>
                <a:spcPts val="0"/>
              </a:spcBef>
              <a:spcAft>
                <a:spcPts val="0"/>
              </a:spcAft>
              <a:buClr>
                <a:schemeClr val="dk1"/>
              </a:buClr>
              <a:buSzPts val="2400"/>
              <a:buFont typeface="Arial"/>
              <a:buNone/>
              <a:defRPr sz="3200" b="1">
                <a:solidFill>
                  <a:schemeClr val="dk1"/>
                </a:solidFill>
              </a:defRPr>
            </a:lvl3pPr>
            <a:lvl4pPr lvl="3" algn="l">
              <a:lnSpc>
                <a:spcPct val="90000"/>
              </a:lnSpc>
              <a:spcBef>
                <a:spcPts val="0"/>
              </a:spcBef>
              <a:spcAft>
                <a:spcPts val="0"/>
              </a:spcAft>
              <a:buClr>
                <a:schemeClr val="dk1"/>
              </a:buClr>
              <a:buSzPts val="2400"/>
              <a:buFont typeface="Arial"/>
              <a:buNone/>
              <a:defRPr sz="3200" b="1">
                <a:solidFill>
                  <a:schemeClr val="dk1"/>
                </a:solidFill>
              </a:defRPr>
            </a:lvl4pPr>
            <a:lvl5pPr lvl="4" algn="l">
              <a:lnSpc>
                <a:spcPct val="90000"/>
              </a:lnSpc>
              <a:spcBef>
                <a:spcPts val="0"/>
              </a:spcBef>
              <a:spcAft>
                <a:spcPts val="0"/>
              </a:spcAft>
              <a:buClr>
                <a:schemeClr val="dk1"/>
              </a:buClr>
              <a:buSzPts val="2400"/>
              <a:buFont typeface="Arial"/>
              <a:buNone/>
              <a:defRPr sz="3200" b="1">
                <a:solidFill>
                  <a:schemeClr val="dk1"/>
                </a:solidFill>
              </a:defRPr>
            </a:lvl5pPr>
            <a:lvl6pPr lvl="5" algn="l">
              <a:lnSpc>
                <a:spcPct val="90000"/>
              </a:lnSpc>
              <a:spcBef>
                <a:spcPts val="0"/>
              </a:spcBef>
              <a:spcAft>
                <a:spcPts val="0"/>
              </a:spcAft>
              <a:buClr>
                <a:schemeClr val="dk1"/>
              </a:buClr>
              <a:buSzPts val="2400"/>
              <a:buFont typeface="Arial"/>
              <a:buNone/>
              <a:defRPr sz="3200" b="1">
                <a:solidFill>
                  <a:schemeClr val="dk1"/>
                </a:solidFill>
              </a:defRPr>
            </a:lvl6pPr>
            <a:lvl7pPr lvl="6" algn="l">
              <a:lnSpc>
                <a:spcPct val="90000"/>
              </a:lnSpc>
              <a:spcBef>
                <a:spcPts val="0"/>
              </a:spcBef>
              <a:spcAft>
                <a:spcPts val="0"/>
              </a:spcAft>
              <a:buClr>
                <a:schemeClr val="dk1"/>
              </a:buClr>
              <a:buSzPts val="2400"/>
              <a:buFont typeface="Arial"/>
              <a:buNone/>
              <a:defRPr sz="3200" b="1">
                <a:solidFill>
                  <a:schemeClr val="dk1"/>
                </a:solidFill>
              </a:defRPr>
            </a:lvl7pPr>
            <a:lvl8pPr lvl="7" algn="l">
              <a:lnSpc>
                <a:spcPct val="90000"/>
              </a:lnSpc>
              <a:spcBef>
                <a:spcPts val="0"/>
              </a:spcBef>
              <a:spcAft>
                <a:spcPts val="0"/>
              </a:spcAft>
              <a:buClr>
                <a:schemeClr val="dk1"/>
              </a:buClr>
              <a:buSzPts val="2400"/>
              <a:buFont typeface="Arial"/>
              <a:buNone/>
              <a:defRPr sz="3200" b="1">
                <a:solidFill>
                  <a:schemeClr val="dk1"/>
                </a:solidFill>
              </a:defRPr>
            </a:lvl8pPr>
            <a:lvl9pPr lvl="8" algn="l">
              <a:lnSpc>
                <a:spcPct val="90000"/>
              </a:lnSpc>
              <a:spcBef>
                <a:spcPts val="0"/>
              </a:spcBef>
              <a:spcAft>
                <a:spcPts val="0"/>
              </a:spcAft>
              <a:buClr>
                <a:schemeClr val="dk1"/>
              </a:buClr>
              <a:buSzPts val="2400"/>
              <a:buFont typeface="Arial"/>
              <a:buNone/>
              <a:defRPr sz="3200" b="1">
                <a:solidFill>
                  <a:schemeClr val="dk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and text, 2 column with divider — white">
  <p:cSld name="23: Title and text, 2 column with divider — white">
    <p:spTree>
      <p:nvGrpSpPr>
        <p:cNvPr id="1" name="Shape 1192"/>
        <p:cNvGrpSpPr/>
        <p:nvPr/>
      </p:nvGrpSpPr>
      <p:grpSpPr>
        <a:xfrm>
          <a:off x="0" y="0"/>
          <a:ext cx="0" cy="0"/>
          <a:chOff x="0" y="0"/>
          <a:chExt cx="0" cy="0"/>
        </a:xfrm>
      </p:grpSpPr>
      <p:sp>
        <p:nvSpPr>
          <p:cNvPr id="1193" name="Google Shape;1193;p55"/>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94" name="Google Shape;1194;p55"/>
          <p:cNvSpPr txBox="1">
            <a:spLocks noGrp="1"/>
          </p:cNvSpPr>
          <p:nvPr>
            <p:ph type="body" idx="1"/>
          </p:nvPr>
        </p:nvSpPr>
        <p:spPr>
          <a:xfrm>
            <a:off x="560833" y="1333433"/>
            <a:ext cx="5474000" cy="31288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1195" name="Google Shape;1195;p55"/>
          <p:cNvSpPr txBox="1">
            <a:spLocks noGrp="1"/>
          </p:cNvSpPr>
          <p:nvPr>
            <p:ph type="body" idx="2"/>
          </p:nvPr>
        </p:nvSpPr>
        <p:spPr>
          <a:xfrm>
            <a:off x="6156967" y="1333433"/>
            <a:ext cx="5584000" cy="31288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1196" name="Google Shape;1196;p55"/>
          <p:cNvCxnSpPr/>
          <p:nvPr/>
        </p:nvCxnSpPr>
        <p:spPr>
          <a:xfrm>
            <a:off x="6102164" y="1538388"/>
            <a:ext cx="0" cy="2694000"/>
          </a:xfrm>
          <a:prstGeom prst="straightConnector1">
            <a:avLst/>
          </a:prstGeom>
          <a:noFill/>
          <a:ln w="38100" cap="flat" cmpd="sng">
            <a:solidFill>
              <a:schemeClr val="accent1"/>
            </a:solidFill>
            <a:prstDash val="solid"/>
            <a:round/>
            <a:headEnd type="none" w="sm" len="sm"/>
            <a:tailEnd type="none" w="sm" len="sm"/>
          </a:ln>
        </p:spPr>
      </p:cxnSp>
      <p:sp>
        <p:nvSpPr>
          <p:cNvPr id="1197" name="Google Shape;1197;p55"/>
          <p:cNvSpPr txBox="1">
            <a:spLocks noGrp="1"/>
          </p:cNvSpPr>
          <p:nvPr>
            <p:ph type="body" idx="3"/>
          </p:nvPr>
        </p:nvSpPr>
        <p:spPr>
          <a:xfrm>
            <a:off x="560833" y="4748867"/>
            <a:ext cx="11179600" cy="1688400"/>
          </a:xfrm>
          <a:prstGeom prst="rect">
            <a:avLst/>
          </a:prstGeom>
          <a:solidFill>
            <a:schemeClr val="lt2"/>
          </a:solid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and text, with subtitle, 3 column — white">
  <p:cSld name="23: Title and text, with subtitle, 3 column — white">
    <p:spTree>
      <p:nvGrpSpPr>
        <p:cNvPr id="1" name="Shape 1198"/>
        <p:cNvGrpSpPr/>
        <p:nvPr/>
      </p:nvGrpSpPr>
      <p:grpSpPr>
        <a:xfrm>
          <a:off x="0" y="0"/>
          <a:ext cx="0" cy="0"/>
          <a:chOff x="0" y="0"/>
          <a:chExt cx="0" cy="0"/>
        </a:xfrm>
      </p:grpSpPr>
      <p:sp>
        <p:nvSpPr>
          <p:cNvPr id="1199" name="Google Shape;1199;p56"/>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00" name="Google Shape;1200;p56"/>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201" name="Google Shape;1201;p56"/>
          <p:cNvSpPr txBox="1">
            <a:spLocks noGrp="1"/>
          </p:cNvSpPr>
          <p:nvPr>
            <p:ph type="body" idx="2"/>
          </p:nvPr>
        </p:nvSpPr>
        <p:spPr>
          <a:xfrm>
            <a:off x="560833" y="1650536"/>
            <a:ext cx="3624000" cy="4799200"/>
          </a:xfrm>
          <a:prstGeom prst="rect">
            <a:avLst/>
          </a:prstGeom>
          <a:noFill/>
          <a:ln>
            <a:noFill/>
          </a:ln>
        </p:spPr>
        <p:txBody>
          <a:bodyPr spcFirstLastPara="1" wrap="square" lIns="9142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1202" name="Google Shape;1202;p56"/>
          <p:cNvSpPr txBox="1">
            <a:spLocks noGrp="1"/>
          </p:cNvSpPr>
          <p:nvPr>
            <p:ph type="body" idx="3"/>
          </p:nvPr>
        </p:nvSpPr>
        <p:spPr>
          <a:xfrm>
            <a:off x="4474467" y="1650536"/>
            <a:ext cx="3624000" cy="47992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1203" name="Google Shape;1203;p56"/>
          <p:cNvSpPr txBox="1">
            <a:spLocks noGrp="1"/>
          </p:cNvSpPr>
          <p:nvPr>
            <p:ph type="body" idx="4"/>
          </p:nvPr>
        </p:nvSpPr>
        <p:spPr>
          <a:xfrm>
            <a:off x="8388100" y="1650536"/>
            <a:ext cx="3352400" cy="47992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and text, 3 column with dividers — white">
  <p:cSld name="23: Title and text, 3 column with dividers — white">
    <p:spTree>
      <p:nvGrpSpPr>
        <p:cNvPr id="1" name="Shape 1204"/>
        <p:cNvGrpSpPr/>
        <p:nvPr/>
      </p:nvGrpSpPr>
      <p:grpSpPr>
        <a:xfrm>
          <a:off x="0" y="0"/>
          <a:ext cx="0" cy="0"/>
          <a:chOff x="0" y="0"/>
          <a:chExt cx="0" cy="0"/>
        </a:xfrm>
      </p:grpSpPr>
      <p:sp>
        <p:nvSpPr>
          <p:cNvPr id="1205" name="Google Shape;1205;p5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06" name="Google Shape;1206;p57"/>
          <p:cNvSpPr txBox="1">
            <a:spLocks noGrp="1"/>
          </p:cNvSpPr>
          <p:nvPr>
            <p:ph type="body" idx="1"/>
          </p:nvPr>
        </p:nvSpPr>
        <p:spPr>
          <a:xfrm>
            <a:off x="560833" y="1345733"/>
            <a:ext cx="3624000" cy="50916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1207" name="Google Shape;1207;p57"/>
          <p:cNvSpPr txBox="1">
            <a:spLocks noGrp="1"/>
          </p:cNvSpPr>
          <p:nvPr>
            <p:ph type="body" idx="2"/>
          </p:nvPr>
        </p:nvSpPr>
        <p:spPr>
          <a:xfrm>
            <a:off x="4474467" y="1345733"/>
            <a:ext cx="3624000" cy="50916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1208" name="Google Shape;1208;p57"/>
          <p:cNvCxnSpPr/>
          <p:nvPr/>
        </p:nvCxnSpPr>
        <p:spPr>
          <a:xfrm>
            <a:off x="8326584" y="1586032"/>
            <a:ext cx="0" cy="4477200"/>
          </a:xfrm>
          <a:prstGeom prst="straightConnector1">
            <a:avLst/>
          </a:prstGeom>
          <a:noFill/>
          <a:ln w="38100" cap="flat" cmpd="sng">
            <a:solidFill>
              <a:schemeClr val="accent1"/>
            </a:solidFill>
            <a:prstDash val="solid"/>
            <a:round/>
            <a:headEnd type="none" w="sm" len="sm"/>
            <a:tailEnd type="none" w="sm" len="sm"/>
          </a:ln>
        </p:spPr>
      </p:cxnSp>
      <p:sp>
        <p:nvSpPr>
          <p:cNvPr id="1209" name="Google Shape;1209;p57"/>
          <p:cNvSpPr txBox="1">
            <a:spLocks noGrp="1"/>
          </p:cNvSpPr>
          <p:nvPr>
            <p:ph type="body" idx="3"/>
          </p:nvPr>
        </p:nvSpPr>
        <p:spPr>
          <a:xfrm>
            <a:off x="8388100" y="1345733"/>
            <a:ext cx="3352400" cy="50916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1210" name="Google Shape;1210;p57"/>
          <p:cNvCxnSpPr/>
          <p:nvPr/>
        </p:nvCxnSpPr>
        <p:spPr>
          <a:xfrm>
            <a:off x="4408351" y="1586032"/>
            <a:ext cx="0" cy="4477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cSld name="23: Title and text, 3 column, pattern — black and white">
    <p:spTree>
      <p:nvGrpSpPr>
        <p:cNvPr id="1" name="Shape 1211"/>
        <p:cNvGrpSpPr/>
        <p:nvPr/>
      </p:nvGrpSpPr>
      <p:grpSpPr>
        <a:xfrm>
          <a:off x="0" y="0"/>
          <a:ext cx="0" cy="0"/>
          <a:chOff x="0" y="0"/>
          <a:chExt cx="0" cy="0"/>
        </a:xfrm>
      </p:grpSpPr>
      <p:grpSp>
        <p:nvGrpSpPr>
          <p:cNvPr id="1212" name="Google Shape;1212;p58"/>
          <p:cNvGrpSpPr/>
          <p:nvPr/>
        </p:nvGrpSpPr>
        <p:grpSpPr>
          <a:xfrm>
            <a:off x="-5273656" y="2802265"/>
            <a:ext cx="9325928" cy="5887393"/>
            <a:chOff x="238125" y="602600"/>
            <a:chExt cx="7143750" cy="4509800"/>
          </a:xfrm>
        </p:grpSpPr>
        <p:sp>
          <p:nvSpPr>
            <p:cNvPr id="1213" name="Google Shape;1213;p58"/>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4" name="Google Shape;1214;p58"/>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5" name="Google Shape;1215;p58"/>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6" name="Google Shape;1216;p58"/>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7" name="Google Shape;1217;p58"/>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8" name="Google Shape;1218;p58"/>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19" name="Google Shape;1219;p58"/>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0" name="Google Shape;1220;p58"/>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1" name="Google Shape;1221;p58"/>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2" name="Google Shape;1222;p58"/>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3" name="Google Shape;1223;p58"/>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4" name="Google Shape;1224;p58"/>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5" name="Google Shape;1225;p58"/>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6" name="Google Shape;1226;p58"/>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7" name="Google Shape;1227;p58"/>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8" name="Google Shape;1228;p58"/>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29" name="Google Shape;1229;p58"/>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0" name="Google Shape;1230;p58"/>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1" name="Google Shape;1231;p58"/>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2" name="Google Shape;1232;p58"/>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3" name="Google Shape;1233;p58"/>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4" name="Google Shape;1234;p58"/>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5" name="Google Shape;1235;p58"/>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6" name="Google Shape;1236;p58"/>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7" name="Google Shape;1237;p58"/>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8" name="Google Shape;1238;p58"/>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9" name="Google Shape;1239;p58"/>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0" name="Google Shape;1240;p58"/>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1" name="Google Shape;1241;p58"/>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2" name="Google Shape;1242;p58"/>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3" name="Google Shape;1243;p58"/>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4" name="Google Shape;1244;p58"/>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5" name="Google Shape;1245;p58"/>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6" name="Google Shape;1246;p58"/>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7" name="Google Shape;1247;p58"/>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8" name="Google Shape;1248;p58"/>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9" name="Google Shape;1249;p58"/>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0" name="Google Shape;1250;p58"/>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1" name="Google Shape;1251;p58"/>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2" name="Google Shape;1252;p58"/>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3" name="Google Shape;1253;p58"/>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4" name="Google Shape;1254;p58"/>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5" name="Google Shape;1255;p58"/>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6" name="Google Shape;1256;p58"/>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7" name="Google Shape;1257;p58"/>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8" name="Google Shape;1258;p58"/>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9" name="Google Shape;1259;p58"/>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0" name="Google Shape;1260;p58"/>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1" name="Google Shape;1261;p58"/>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2" name="Google Shape;1262;p58"/>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3" name="Google Shape;1263;p58"/>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4" name="Google Shape;1264;p58"/>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5" name="Google Shape;1265;p58"/>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6" name="Google Shape;1266;p58"/>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7" name="Google Shape;1267;p58"/>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8" name="Google Shape;1268;p58"/>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9" name="Google Shape;1269;p58"/>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0" name="Google Shape;1270;p58"/>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1" name="Google Shape;1271;p58"/>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2" name="Google Shape;1272;p58"/>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3" name="Google Shape;1273;p58"/>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4" name="Google Shape;1274;p58"/>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5" name="Google Shape;1275;p58"/>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6" name="Google Shape;1276;p58"/>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7" name="Google Shape;1277;p58"/>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8" name="Google Shape;1278;p58"/>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79" name="Google Shape;1279;p58"/>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0" name="Google Shape;1280;p58"/>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1" name="Google Shape;1281;p58"/>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2" name="Google Shape;1282;p58"/>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3" name="Google Shape;1283;p58"/>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4" name="Google Shape;1284;p58"/>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5" name="Google Shape;1285;p58"/>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6" name="Google Shape;1286;p58"/>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7" name="Google Shape;1287;p58"/>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8" name="Google Shape;1288;p58"/>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89" name="Google Shape;1289;p58"/>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0" name="Google Shape;1290;p58"/>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1" name="Google Shape;1291;p58"/>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2" name="Google Shape;1292;p58"/>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3" name="Google Shape;1293;p58"/>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4" name="Google Shape;1294;p58"/>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5" name="Google Shape;1295;p58"/>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6" name="Google Shape;1296;p58"/>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7" name="Google Shape;1297;p58"/>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8" name="Google Shape;1298;p58"/>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99" name="Google Shape;1299;p58"/>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0" name="Google Shape;1300;p58"/>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1" name="Google Shape;1301;p58"/>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2" name="Google Shape;1302;p58"/>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3" name="Google Shape;1303;p58"/>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4" name="Google Shape;1304;p58"/>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5" name="Google Shape;1305;p58"/>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6" name="Google Shape;1306;p58"/>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7" name="Google Shape;1307;p58"/>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8" name="Google Shape;1308;p58"/>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09" name="Google Shape;1309;p58"/>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0" name="Google Shape;1310;p58"/>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1" name="Google Shape;1311;p58"/>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2" name="Google Shape;1312;p58"/>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3" name="Google Shape;1313;p58"/>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4" name="Google Shape;1314;p58"/>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5" name="Google Shape;1315;p58"/>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6" name="Google Shape;1316;p58"/>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7" name="Google Shape;1317;p58"/>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8" name="Google Shape;1318;p58"/>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9" name="Google Shape;1319;p58"/>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0" name="Google Shape;1320;p58"/>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1" name="Google Shape;1321;p58"/>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2" name="Google Shape;1322;p58"/>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3" name="Google Shape;1323;p58"/>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4" name="Google Shape;1324;p58"/>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5" name="Google Shape;1325;p58"/>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6" name="Google Shape;1326;p58"/>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7" name="Google Shape;1327;p58"/>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8" name="Google Shape;1328;p58"/>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9" name="Google Shape;1329;p58"/>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0" name="Google Shape;1330;p58"/>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1" name="Google Shape;1331;p58"/>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2" name="Google Shape;1332;p58"/>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3" name="Google Shape;1333;p58"/>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4" name="Google Shape;1334;p58"/>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5" name="Google Shape;1335;p58"/>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6" name="Google Shape;1336;p58"/>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7" name="Google Shape;1337;p58"/>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8" name="Google Shape;1338;p58"/>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9" name="Google Shape;1339;p58"/>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0" name="Google Shape;1340;p58"/>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1" name="Google Shape;1341;p58"/>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2" name="Google Shape;1342;p58"/>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3" name="Google Shape;1343;p58"/>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4" name="Google Shape;1344;p58"/>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5" name="Google Shape;1345;p58"/>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6" name="Google Shape;1346;p58"/>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7" name="Google Shape;1347;p58"/>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8" name="Google Shape;1348;p58"/>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9" name="Google Shape;1349;p58"/>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0" name="Google Shape;1350;p58"/>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1" name="Google Shape;1351;p58"/>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2" name="Google Shape;1352;p58"/>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3" name="Google Shape;1353;p58"/>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4" name="Google Shape;1354;p58"/>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5" name="Google Shape;1355;p58"/>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6" name="Google Shape;1356;p58"/>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7" name="Google Shape;1357;p58"/>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8" name="Google Shape;1358;p58"/>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59" name="Google Shape;1359;p58"/>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0" name="Google Shape;1360;p58"/>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1" name="Google Shape;1361;p58"/>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2" name="Google Shape;1362;p58"/>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3" name="Google Shape;1363;p58"/>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4" name="Google Shape;1364;p58"/>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5" name="Google Shape;1365;p58"/>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6" name="Google Shape;1366;p58"/>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7" name="Google Shape;1367;p58"/>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8" name="Google Shape;1368;p58"/>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69" name="Google Shape;1369;p58"/>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0" name="Google Shape;1370;p58"/>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1" name="Google Shape;1371;p58"/>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2" name="Google Shape;1372;p58"/>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3" name="Google Shape;1373;p58"/>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4" name="Google Shape;1374;p58"/>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5" name="Google Shape;1375;p58"/>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6" name="Google Shape;1376;p58"/>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7" name="Google Shape;1377;p58"/>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8" name="Google Shape;1378;p58"/>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79" name="Google Shape;1379;p58"/>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0" name="Google Shape;1380;p58"/>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1" name="Google Shape;1381;p58"/>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2" name="Google Shape;1382;p58"/>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3" name="Google Shape;1383;p58"/>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4" name="Google Shape;1384;p58"/>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5" name="Google Shape;1385;p58"/>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6" name="Google Shape;1386;p58"/>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7" name="Google Shape;1387;p58"/>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8" name="Google Shape;1388;p58"/>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89" name="Google Shape;1389;p58"/>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0" name="Google Shape;1390;p58"/>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1" name="Google Shape;1391;p58"/>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2" name="Google Shape;1392;p58"/>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3" name="Google Shape;1393;p58"/>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4" name="Google Shape;1394;p58"/>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5" name="Google Shape;1395;p58"/>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6" name="Google Shape;1396;p58"/>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7" name="Google Shape;1397;p58"/>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8" name="Google Shape;1398;p58"/>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99" name="Google Shape;1399;p58"/>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0" name="Google Shape;1400;p58"/>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1" name="Google Shape;1401;p58"/>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2" name="Google Shape;1402;p58"/>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3" name="Google Shape;1403;p58"/>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4" name="Google Shape;1404;p58"/>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5" name="Google Shape;1405;p58"/>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6" name="Google Shape;1406;p58"/>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7" name="Google Shape;1407;p58"/>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8" name="Google Shape;1408;p58"/>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09" name="Google Shape;1409;p58"/>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0" name="Google Shape;1410;p58"/>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1" name="Google Shape;1411;p58"/>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2" name="Google Shape;1412;p58"/>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3" name="Google Shape;1413;p58"/>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4" name="Google Shape;1414;p58"/>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5" name="Google Shape;1415;p58"/>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6" name="Google Shape;1416;p58"/>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7" name="Google Shape;1417;p58"/>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8" name="Google Shape;1418;p58"/>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19" name="Google Shape;1419;p58"/>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0" name="Google Shape;1420;p58"/>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1" name="Google Shape;1421;p58"/>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2" name="Google Shape;1422;p58"/>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3" name="Google Shape;1423;p58"/>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4" name="Google Shape;1424;p58"/>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5" name="Google Shape;1425;p58"/>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6" name="Google Shape;1426;p58"/>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7" name="Google Shape;1427;p58"/>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8" name="Google Shape;1428;p58"/>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29" name="Google Shape;1429;p58"/>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0" name="Google Shape;1430;p58"/>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1" name="Google Shape;1431;p58"/>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2" name="Google Shape;1432;p58"/>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3" name="Google Shape;1433;p58"/>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4" name="Google Shape;1434;p58"/>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5" name="Google Shape;1435;p58"/>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6" name="Google Shape;1436;p58"/>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7" name="Google Shape;1437;p58"/>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8" name="Google Shape;1438;p58"/>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39" name="Google Shape;1439;p58"/>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0" name="Google Shape;1440;p58"/>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1" name="Google Shape;1441;p58"/>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2" name="Google Shape;1442;p58"/>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3" name="Google Shape;1443;p58"/>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4" name="Google Shape;1444;p58"/>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5" name="Google Shape;1445;p58"/>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6" name="Google Shape;1446;p58"/>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7" name="Google Shape;1447;p58"/>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8" name="Google Shape;1448;p58"/>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9" name="Google Shape;1449;p58"/>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0" name="Google Shape;1450;p58"/>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1" name="Google Shape;1451;p58"/>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2" name="Google Shape;1452;p58"/>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3" name="Google Shape;1453;p58"/>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4" name="Google Shape;1454;p58"/>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5" name="Google Shape;1455;p58"/>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6" name="Google Shape;1456;p58"/>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7" name="Google Shape;1457;p58"/>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8" name="Google Shape;1458;p58"/>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9" name="Google Shape;1459;p58"/>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0" name="Google Shape;1460;p58"/>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1" name="Google Shape;1461;p58"/>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2" name="Google Shape;1462;p58"/>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3" name="Google Shape;1463;p58"/>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4" name="Google Shape;1464;p58"/>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5" name="Google Shape;1465;p58"/>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6" name="Google Shape;1466;p58"/>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7" name="Google Shape;1467;p58"/>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8" name="Google Shape;1468;p58"/>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9" name="Google Shape;1469;p58"/>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0" name="Google Shape;1470;p58"/>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1" name="Google Shape;1471;p58"/>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2" name="Google Shape;1472;p58"/>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3" name="Google Shape;1473;p58"/>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4" name="Google Shape;1474;p58"/>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5" name="Google Shape;1475;p58"/>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6" name="Google Shape;1476;p58"/>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7" name="Google Shape;1477;p58"/>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8" name="Google Shape;1478;p58"/>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79" name="Google Shape;1479;p58"/>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0" name="Google Shape;1480;p58"/>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1" name="Google Shape;1481;p58"/>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2" name="Google Shape;1482;p58"/>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3" name="Google Shape;1483;p58"/>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4" name="Google Shape;1484;p58"/>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5" name="Google Shape;1485;p58"/>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6" name="Google Shape;1486;p58"/>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7" name="Google Shape;1487;p58"/>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8" name="Google Shape;1488;p58"/>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89" name="Google Shape;1489;p58"/>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0" name="Google Shape;1490;p58"/>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1" name="Google Shape;1491;p58"/>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2" name="Google Shape;1492;p58"/>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3" name="Google Shape;1493;p58"/>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4" name="Google Shape;1494;p58"/>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5" name="Google Shape;1495;p58"/>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6" name="Google Shape;1496;p58"/>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7" name="Google Shape;1497;p58"/>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8" name="Google Shape;1498;p58"/>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9" name="Google Shape;1499;p58"/>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0" name="Google Shape;1500;p58"/>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1" name="Google Shape;1501;p58"/>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2" name="Google Shape;1502;p58"/>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3" name="Google Shape;1503;p58"/>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4" name="Google Shape;1504;p58"/>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5" name="Google Shape;1505;p58"/>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6" name="Google Shape;1506;p58"/>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7" name="Google Shape;1507;p58"/>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8" name="Google Shape;1508;p58"/>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9" name="Google Shape;1509;p58"/>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0" name="Google Shape;1510;p58"/>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1" name="Google Shape;1511;p58"/>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2" name="Google Shape;1512;p58"/>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3" name="Google Shape;1513;p58"/>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4" name="Google Shape;1514;p58"/>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5" name="Google Shape;1515;p58"/>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6" name="Google Shape;1516;p58"/>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7" name="Google Shape;1517;p58"/>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8" name="Google Shape;1518;p58"/>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9" name="Google Shape;1519;p58"/>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0" name="Google Shape;1520;p58"/>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1" name="Google Shape;1521;p58"/>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2" name="Google Shape;1522;p58"/>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3" name="Google Shape;1523;p58"/>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4" name="Google Shape;1524;p58"/>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5" name="Google Shape;1525;p58"/>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6" name="Google Shape;1526;p58"/>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7" name="Google Shape;1527;p58"/>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8" name="Google Shape;1528;p58"/>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9" name="Google Shape;1529;p58"/>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0" name="Google Shape;1530;p58"/>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1" name="Google Shape;1531;p58"/>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2" name="Google Shape;1532;p58"/>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3" name="Google Shape;1533;p58"/>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4" name="Google Shape;1534;p58"/>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5" name="Google Shape;1535;p58"/>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6" name="Google Shape;1536;p58"/>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7" name="Google Shape;1537;p58"/>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8" name="Google Shape;1538;p58"/>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39" name="Google Shape;1539;p58"/>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0" name="Google Shape;1540;p58"/>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1" name="Google Shape;1541;p58"/>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2" name="Google Shape;1542;p58"/>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3" name="Google Shape;1543;p58"/>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4" name="Google Shape;1544;p58"/>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5" name="Google Shape;1545;p58"/>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6" name="Google Shape;1546;p58"/>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7" name="Google Shape;1547;p58"/>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8" name="Google Shape;1548;p58"/>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49" name="Google Shape;1549;p58"/>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0" name="Google Shape;1550;p58"/>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1" name="Google Shape;1551;p58"/>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2" name="Google Shape;1552;p58"/>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3" name="Google Shape;1553;p58"/>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4" name="Google Shape;1554;p58"/>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5" name="Google Shape;1555;p58"/>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6" name="Google Shape;1556;p58"/>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7" name="Google Shape;1557;p58"/>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8" name="Google Shape;1558;p58"/>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59" name="Google Shape;1559;p58"/>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0" name="Google Shape;1560;p58"/>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1" name="Google Shape;1561;p58"/>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2" name="Google Shape;1562;p58"/>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3" name="Google Shape;1563;p58"/>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4" name="Google Shape;1564;p58"/>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5" name="Google Shape;1565;p58"/>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6" name="Google Shape;1566;p58"/>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7" name="Google Shape;1567;p58"/>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8" name="Google Shape;1568;p58"/>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69" name="Google Shape;1569;p58"/>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0" name="Google Shape;1570;p58"/>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1" name="Google Shape;1571;p58"/>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2" name="Google Shape;1572;p58"/>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3" name="Google Shape;1573;p58"/>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4" name="Google Shape;1574;p58"/>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5" name="Google Shape;1575;p58"/>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6" name="Google Shape;1576;p58"/>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7" name="Google Shape;1577;p58"/>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8" name="Google Shape;1578;p58"/>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79" name="Google Shape;1579;p58"/>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0" name="Google Shape;1580;p58"/>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1" name="Google Shape;1581;p58"/>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2" name="Google Shape;1582;p58"/>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3" name="Google Shape;1583;p58"/>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4" name="Google Shape;1584;p58"/>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5" name="Google Shape;1585;p58"/>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6" name="Google Shape;1586;p58"/>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7" name="Google Shape;1587;p58"/>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8" name="Google Shape;1588;p58"/>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89" name="Google Shape;1589;p58"/>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0" name="Google Shape;1590;p58"/>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1" name="Google Shape;1591;p58"/>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2" name="Google Shape;1592;p58"/>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3" name="Google Shape;1593;p58"/>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4" name="Google Shape;1594;p58"/>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5" name="Google Shape;1595;p58"/>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6" name="Google Shape;1596;p58"/>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7" name="Google Shape;1597;p58"/>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8" name="Google Shape;1598;p58"/>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99" name="Google Shape;1599;p58"/>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0" name="Google Shape;1600;p58"/>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1" name="Google Shape;1601;p58"/>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2" name="Google Shape;1602;p58"/>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3" name="Google Shape;1603;p58"/>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4" name="Google Shape;1604;p58"/>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5" name="Google Shape;1605;p58"/>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6" name="Google Shape;1606;p58"/>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7" name="Google Shape;1607;p58"/>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8" name="Google Shape;1608;p58"/>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09" name="Google Shape;1609;p58"/>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0" name="Google Shape;1610;p58"/>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1" name="Google Shape;1611;p58"/>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2" name="Google Shape;1612;p58"/>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3" name="Google Shape;1613;p58"/>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4" name="Google Shape;1614;p58"/>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5" name="Google Shape;1615;p58"/>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6" name="Google Shape;1616;p58"/>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7" name="Google Shape;1617;p58"/>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8" name="Google Shape;1618;p58"/>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19" name="Google Shape;1619;p58"/>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0" name="Google Shape;1620;p58"/>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1" name="Google Shape;1621;p58"/>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2" name="Google Shape;1622;p58"/>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3" name="Google Shape;1623;p58"/>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4" name="Google Shape;1624;p58"/>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5" name="Google Shape;1625;p58"/>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6" name="Google Shape;1626;p58"/>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7" name="Google Shape;1627;p58"/>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8" name="Google Shape;1628;p58"/>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29" name="Google Shape;1629;p58"/>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0" name="Google Shape;1630;p58"/>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1" name="Google Shape;1631;p58"/>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2" name="Google Shape;1632;p58"/>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3" name="Google Shape;1633;p58"/>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4" name="Google Shape;1634;p58"/>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5" name="Google Shape;1635;p58"/>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6" name="Google Shape;1636;p58"/>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7" name="Google Shape;1637;p58"/>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8" name="Google Shape;1638;p58"/>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39" name="Google Shape;1639;p58"/>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0" name="Google Shape;1640;p58"/>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1" name="Google Shape;1641;p58"/>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2" name="Google Shape;1642;p58"/>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3" name="Google Shape;1643;p58"/>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4" name="Google Shape;1644;p58"/>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5" name="Google Shape;1645;p58"/>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6" name="Google Shape;1646;p58"/>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7" name="Google Shape;1647;p58"/>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8" name="Google Shape;1648;p58"/>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49" name="Google Shape;1649;p58"/>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0" name="Google Shape;1650;p58"/>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1" name="Google Shape;1651;p58"/>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2" name="Google Shape;1652;p58"/>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3" name="Google Shape;1653;p58"/>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4" name="Google Shape;1654;p58"/>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5" name="Google Shape;1655;p58"/>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6" name="Google Shape;1656;p58"/>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7" name="Google Shape;1657;p58"/>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8" name="Google Shape;1658;p58"/>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59" name="Google Shape;1659;p58"/>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0" name="Google Shape;1660;p58"/>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1" name="Google Shape;1661;p58"/>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2" name="Google Shape;1662;p58"/>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3" name="Google Shape;1663;p58"/>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4" name="Google Shape;1664;p58"/>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5" name="Google Shape;1665;p58"/>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6" name="Google Shape;1666;p58"/>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7" name="Google Shape;1667;p58"/>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8" name="Google Shape;1668;p58"/>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69" name="Google Shape;1669;p58"/>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0" name="Google Shape;1670;p58"/>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1" name="Google Shape;1671;p58"/>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2" name="Google Shape;1672;p58"/>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3" name="Google Shape;1673;p58"/>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4" name="Google Shape;1674;p58"/>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5" name="Google Shape;1675;p58"/>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6" name="Google Shape;1676;p58"/>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7" name="Google Shape;1677;p58"/>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8" name="Google Shape;1678;p58"/>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79" name="Google Shape;1679;p58"/>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0" name="Google Shape;1680;p58"/>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1" name="Google Shape;1681;p58"/>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2" name="Google Shape;1682;p58"/>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3" name="Google Shape;1683;p58"/>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4" name="Google Shape;1684;p58"/>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5" name="Google Shape;1685;p58"/>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6" name="Google Shape;1686;p58"/>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grpSp>
        <p:nvGrpSpPr>
          <p:cNvPr id="1687" name="Google Shape;1687;p58"/>
          <p:cNvGrpSpPr/>
          <p:nvPr/>
        </p:nvGrpSpPr>
        <p:grpSpPr>
          <a:xfrm>
            <a:off x="7197003" y="-1232647"/>
            <a:ext cx="6424612" cy="4055813"/>
            <a:chOff x="238125" y="602600"/>
            <a:chExt cx="7143750" cy="4509800"/>
          </a:xfrm>
        </p:grpSpPr>
        <p:sp>
          <p:nvSpPr>
            <p:cNvPr id="1688" name="Google Shape;1688;p58"/>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89" name="Google Shape;1689;p58"/>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0" name="Google Shape;1690;p58"/>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1" name="Google Shape;1691;p58"/>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2" name="Google Shape;1692;p58"/>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3" name="Google Shape;1693;p58"/>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4" name="Google Shape;1694;p58"/>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5" name="Google Shape;1695;p58"/>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6" name="Google Shape;1696;p58"/>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7" name="Google Shape;1697;p58"/>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8" name="Google Shape;1698;p58"/>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699" name="Google Shape;1699;p58"/>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0" name="Google Shape;1700;p58"/>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1" name="Google Shape;1701;p58"/>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2" name="Google Shape;1702;p58"/>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3" name="Google Shape;1703;p58"/>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4" name="Google Shape;1704;p58"/>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5" name="Google Shape;1705;p58"/>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6" name="Google Shape;1706;p58"/>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7" name="Google Shape;1707;p58"/>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8" name="Google Shape;1708;p58"/>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09" name="Google Shape;1709;p58"/>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0" name="Google Shape;1710;p58"/>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1" name="Google Shape;1711;p58"/>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2" name="Google Shape;1712;p58"/>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3" name="Google Shape;1713;p58"/>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4" name="Google Shape;1714;p58"/>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5" name="Google Shape;1715;p58"/>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6" name="Google Shape;1716;p58"/>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7" name="Google Shape;1717;p58"/>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8" name="Google Shape;1718;p58"/>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19" name="Google Shape;1719;p58"/>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0" name="Google Shape;1720;p58"/>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1" name="Google Shape;1721;p58"/>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2" name="Google Shape;1722;p58"/>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3" name="Google Shape;1723;p58"/>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4" name="Google Shape;1724;p58"/>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5" name="Google Shape;1725;p58"/>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6" name="Google Shape;1726;p58"/>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7" name="Google Shape;1727;p58"/>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8" name="Google Shape;1728;p58"/>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29" name="Google Shape;1729;p58"/>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0" name="Google Shape;1730;p58"/>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1" name="Google Shape;1731;p58"/>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2" name="Google Shape;1732;p58"/>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3" name="Google Shape;1733;p58"/>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4" name="Google Shape;1734;p58"/>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5" name="Google Shape;1735;p58"/>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6" name="Google Shape;1736;p58"/>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7" name="Google Shape;1737;p58"/>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8" name="Google Shape;1738;p58"/>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39" name="Google Shape;1739;p58"/>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0" name="Google Shape;1740;p58"/>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1" name="Google Shape;1741;p58"/>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2" name="Google Shape;1742;p58"/>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3" name="Google Shape;1743;p58"/>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4" name="Google Shape;1744;p58"/>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5" name="Google Shape;1745;p58"/>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6" name="Google Shape;1746;p58"/>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7" name="Google Shape;1747;p58"/>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8" name="Google Shape;1748;p58"/>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49" name="Google Shape;1749;p58"/>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0" name="Google Shape;1750;p58"/>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1" name="Google Shape;1751;p58"/>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2" name="Google Shape;1752;p58"/>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3" name="Google Shape;1753;p58"/>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4" name="Google Shape;1754;p58"/>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5" name="Google Shape;1755;p58"/>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6" name="Google Shape;1756;p58"/>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7" name="Google Shape;1757;p58"/>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8" name="Google Shape;1758;p58"/>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59" name="Google Shape;1759;p58"/>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0" name="Google Shape;1760;p58"/>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1" name="Google Shape;1761;p58"/>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2" name="Google Shape;1762;p58"/>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3" name="Google Shape;1763;p58"/>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4" name="Google Shape;1764;p58"/>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5" name="Google Shape;1765;p58"/>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6" name="Google Shape;1766;p58"/>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7" name="Google Shape;1767;p58"/>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8" name="Google Shape;1768;p58"/>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69" name="Google Shape;1769;p58"/>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0" name="Google Shape;1770;p58"/>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1" name="Google Shape;1771;p58"/>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2" name="Google Shape;1772;p58"/>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3" name="Google Shape;1773;p58"/>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4" name="Google Shape;1774;p58"/>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5" name="Google Shape;1775;p58"/>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6" name="Google Shape;1776;p58"/>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7" name="Google Shape;1777;p58"/>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8" name="Google Shape;1778;p58"/>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9" name="Google Shape;1779;p58"/>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0" name="Google Shape;1780;p58"/>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1" name="Google Shape;1781;p58"/>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2" name="Google Shape;1782;p58"/>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3" name="Google Shape;1783;p58"/>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4" name="Google Shape;1784;p58"/>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5" name="Google Shape;1785;p58"/>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6" name="Google Shape;1786;p58"/>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7" name="Google Shape;1787;p58"/>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8" name="Google Shape;1788;p58"/>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9" name="Google Shape;1789;p58"/>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0" name="Google Shape;1790;p58"/>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1" name="Google Shape;1791;p58"/>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2" name="Google Shape;1792;p58"/>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3" name="Google Shape;1793;p58"/>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4" name="Google Shape;1794;p58"/>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5" name="Google Shape;1795;p58"/>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6" name="Google Shape;1796;p58"/>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7" name="Google Shape;1797;p58"/>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8" name="Google Shape;1798;p58"/>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9" name="Google Shape;1799;p58"/>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0" name="Google Shape;1800;p58"/>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1" name="Google Shape;1801;p58"/>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2" name="Google Shape;1802;p58"/>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3" name="Google Shape;1803;p58"/>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4" name="Google Shape;1804;p58"/>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5" name="Google Shape;1805;p58"/>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6" name="Google Shape;1806;p58"/>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7" name="Google Shape;1807;p58"/>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8" name="Google Shape;1808;p58"/>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9" name="Google Shape;1809;p58"/>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0" name="Google Shape;1810;p58"/>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1" name="Google Shape;1811;p58"/>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2" name="Google Shape;1812;p58"/>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3" name="Google Shape;1813;p58"/>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4" name="Google Shape;1814;p58"/>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5" name="Google Shape;1815;p58"/>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6" name="Google Shape;1816;p58"/>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7" name="Google Shape;1817;p58"/>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8" name="Google Shape;1818;p58"/>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19" name="Google Shape;1819;p58"/>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0" name="Google Shape;1820;p58"/>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1" name="Google Shape;1821;p58"/>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2" name="Google Shape;1822;p58"/>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3" name="Google Shape;1823;p58"/>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4" name="Google Shape;1824;p58"/>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5" name="Google Shape;1825;p58"/>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6" name="Google Shape;1826;p58"/>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7" name="Google Shape;1827;p58"/>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8" name="Google Shape;1828;p58"/>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29" name="Google Shape;1829;p58"/>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0" name="Google Shape;1830;p58"/>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1" name="Google Shape;1831;p58"/>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2" name="Google Shape;1832;p58"/>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3" name="Google Shape;1833;p58"/>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4" name="Google Shape;1834;p58"/>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5" name="Google Shape;1835;p58"/>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6" name="Google Shape;1836;p58"/>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7" name="Google Shape;1837;p58"/>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8" name="Google Shape;1838;p58"/>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39" name="Google Shape;1839;p58"/>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0" name="Google Shape;1840;p58"/>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1" name="Google Shape;1841;p58"/>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2" name="Google Shape;1842;p58"/>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3" name="Google Shape;1843;p58"/>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4" name="Google Shape;1844;p58"/>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5" name="Google Shape;1845;p58"/>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6" name="Google Shape;1846;p58"/>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7" name="Google Shape;1847;p58"/>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8" name="Google Shape;1848;p58"/>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49" name="Google Shape;1849;p58"/>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0" name="Google Shape;1850;p58"/>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1" name="Google Shape;1851;p58"/>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2" name="Google Shape;1852;p58"/>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3" name="Google Shape;1853;p58"/>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4" name="Google Shape;1854;p58"/>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5" name="Google Shape;1855;p58"/>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6" name="Google Shape;1856;p58"/>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7" name="Google Shape;1857;p58"/>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8" name="Google Shape;1858;p58"/>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59" name="Google Shape;1859;p58"/>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0" name="Google Shape;1860;p58"/>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1" name="Google Shape;1861;p58"/>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2" name="Google Shape;1862;p58"/>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3" name="Google Shape;1863;p58"/>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4" name="Google Shape;1864;p58"/>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5" name="Google Shape;1865;p58"/>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6" name="Google Shape;1866;p58"/>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7" name="Google Shape;1867;p58"/>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8" name="Google Shape;1868;p58"/>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69" name="Google Shape;1869;p58"/>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0" name="Google Shape;1870;p58"/>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1" name="Google Shape;1871;p58"/>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2" name="Google Shape;1872;p58"/>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3" name="Google Shape;1873;p58"/>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4" name="Google Shape;1874;p58"/>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5" name="Google Shape;1875;p58"/>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6" name="Google Shape;1876;p58"/>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7" name="Google Shape;1877;p58"/>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8" name="Google Shape;1878;p58"/>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79" name="Google Shape;1879;p58"/>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0" name="Google Shape;1880;p58"/>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1" name="Google Shape;1881;p58"/>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2" name="Google Shape;1882;p58"/>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3" name="Google Shape;1883;p58"/>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4" name="Google Shape;1884;p58"/>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5" name="Google Shape;1885;p58"/>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6" name="Google Shape;1886;p58"/>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7" name="Google Shape;1887;p58"/>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8" name="Google Shape;1888;p58"/>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89" name="Google Shape;1889;p58"/>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0" name="Google Shape;1890;p58"/>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1" name="Google Shape;1891;p58"/>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2" name="Google Shape;1892;p58"/>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3" name="Google Shape;1893;p58"/>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4" name="Google Shape;1894;p58"/>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5" name="Google Shape;1895;p58"/>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6" name="Google Shape;1896;p58"/>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7" name="Google Shape;1897;p58"/>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8" name="Google Shape;1898;p58"/>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9" name="Google Shape;1899;p58"/>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0" name="Google Shape;1900;p58"/>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1" name="Google Shape;1901;p58"/>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2" name="Google Shape;1902;p58"/>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3" name="Google Shape;1903;p58"/>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4" name="Google Shape;1904;p58"/>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5" name="Google Shape;1905;p58"/>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6" name="Google Shape;1906;p58"/>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7" name="Google Shape;1907;p58"/>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8" name="Google Shape;1908;p58"/>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9" name="Google Shape;1909;p58"/>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0" name="Google Shape;1910;p58"/>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1" name="Google Shape;1911;p58"/>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2" name="Google Shape;1912;p58"/>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3" name="Google Shape;1913;p58"/>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4" name="Google Shape;1914;p58"/>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5" name="Google Shape;1915;p58"/>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6" name="Google Shape;1916;p58"/>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7" name="Google Shape;1917;p58"/>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8" name="Google Shape;1918;p58"/>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9" name="Google Shape;1919;p58"/>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0" name="Google Shape;1920;p58"/>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1" name="Google Shape;1921;p58"/>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2" name="Google Shape;1922;p58"/>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3" name="Google Shape;1923;p58"/>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4" name="Google Shape;1924;p58"/>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5" name="Google Shape;1925;p58"/>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6" name="Google Shape;1926;p58"/>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7" name="Google Shape;1927;p58"/>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8" name="Google Shape;1928;p58"/>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9" name="Google Shape;1929;p58"/>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0" name="Google Shape;1930;p58"/>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1" name="Google Shape;1931;p58"/>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2" name="Google Shape;1932;p58"/>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3" name="Google Shape;1933;p58"/>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4" name="Google Shape;1934;p58"/>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5" name="Google Shape;1935;p58"/>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6" name="Google Shape;1936;p58"/>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7" name="Google Shape;1937;p58"/>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8" name="Google Shape;1938;p58"/>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9" name="Google Shape;1939;p58"/>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0" name="Google Shape;1940;p58"/>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1" name="Google Shape;1941;p58"/>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2" name="Google Shape;1942;p58"/>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3" name="Google Shape;1943;p58"/>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4" name="Google Shape;1944;p58"/>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5" name="Google Shape;1945;p58"/>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6" name="Google Shape;1946;p58"/>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7" name="Google Shape;1947;p58"/>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8" name="Google Shape;1948;p58"/>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49" name="Google Shape;1949;p58"/>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0" name="Google Shape;1950;p58"/>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1" name="Google Shape;1951;p58"/>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2" name="Google Shape;1952;p58"/>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3" name="Google Shape;1953;p58"/>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4" name="Google Shape;1954;p58"/>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5" name="Google Shape;1955;p58"/>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6" name="Google Shape;1956;p58"/>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7" name="Google Shape;1957;p58"/>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8" name="Google Shape;1958;p58"/>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59" name="Google Shape;1959;p58"/>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0" name="Google Shape;1960;p58"/>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1" name="Google Shape;1961;p58"/>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2" name="Google Shape;1962;p58"/>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3" name="Google Shape;1963;p58"/>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4" name="Google Shape;1964;p58"/>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5" name="Google Shape;1965;p58"/>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6" name="Google Shape;1966;p58"/>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7" name="Google Shape;1967;p58"/>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8" name="Google Shape;1968;p58"/>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69" name="Google Shape;1969;p58"/>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0" name="Google Shape;1970;p58"/>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1" name="Google Shape;1971;p58"/>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2" name="Google Shape;1972;p58"/>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3" name="Google Shape;1973;p58"/>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4" name="Google Shape;1974;p58"/>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5" name="Google Shape;1975;p58"/>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6" name="Google Shape;1976;p58"/>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7" name="Google Shape;1977;p58"/>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8" name="Google Shape;1978;p58"/>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79" name="Google Shape;1979;p58"/>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0" name="Google Shape;1980;p58"/>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1" name="Google Shape;1981;p58"/>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2" name="Google Shape;1982;p58"/>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3" name="Google Shape;1983;p58"/>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4" name="Google Shape;1984;p58"/>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5" name="Google Shape;1985;p58"/>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6" name="Google Shape;1986;p58"/>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7" name="Google Shape;1987;p58"/>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8" name="Google Shape;1988;p58"/>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89" name="Google Shape;1989;p58"/>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0" name="Google Shape;1990;p58"/>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1" name="Google Shape;1991;p58"/>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2" name="Google Shape;1992;p58"/>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3" name="Google Shape;1993;p58"/>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4" name="Google Shape;1994;p58"/>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5" name="Google Shape;1995;p58"/>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6" name="Google Shape;1996;p58"/>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7" name="Google Shape;1997;p58"/>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8" name="Google Shape;1998;p58"/>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99" name="Google Shape;1999;p58"/>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0" name="Google Shape;2000;p58"/>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1" name="Google Shape;2001;p58"/>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2" name="Google Shape;2002;p58"/>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3" name="Google Shape;2003;p58"/>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4" name="Google Shape;2004;p58"/>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5" name="Google Shape;2005;p58"/>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6" name="Google Shape;2006;p58"/>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7" name="Google Shape;2007;p58"/>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8" name="Google Shape;2008;p58"/>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09" name="Google Shape;2009;p58"/>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0" name="Google Shape;2010;p58"/>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1" name="Google Shape;2011;p58"/>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2" name="Google Shape;2012;p58"/>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3" name="Google Shape;2013;p58"/>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4" name="Google Shape;2014;p58"/>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5" name="Google Shape;2015;p58"/>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6" name="Google Shape;2016;p58"/>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7" name="Google Shape;2017;p58"/>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8" name="Google Shape;2018;p58"/>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19" name="Google Shape;2019;p58"/>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0" name="Google Shape;2020;p58"/>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1" name="Google Shape;2021;p58"/>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2" name="Google Shape;2022;p58"/>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3" name="Google Shape;2023;p58"/>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4" name="Google Shape;2024;p58"/>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5" name="Google Shape;2025;p58"/>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6" name="Google Shape;2026;p58"/>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7" name="Google Shape;2027;p58"/>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8" name="Google Shape;2028;p58"/>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29" name="Google Shape;2029;p58"/>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0" name="Google Shape;2030;p58"/>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1" name="Google Shape;2031;p58"/>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2" name="Google Shape;2032;p58"/>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3" name="Google Shape;2033;p58"/>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4" name="Google Shape;2034;p58"/>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5" name="Google Shape;2035;p58"/>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6" name="Google Shape;2036;p58"/>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7" name="Google Shape;2037;p58"/>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8" name="Google Shape;2038;p58"/>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39" name="Google Shape;2039;p58"/>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0" name="Google Shape;2040;p58"/>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1" name="Google Shape;2041;p58"/>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2" name="Google Shape;2042;p58"/>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3" name="Google Shape;2043;p58"/>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4" name="Google Shape;2044;p58"/>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5" name="Google Shape;2045;p58"/>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6" name="Google Shape;2046;p58"/>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7" name="Google Shape;2047;p58"/>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8" name="Google Shape;2048;p58"/>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49" name="Google Shape;2049;p58"/>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0" name="Google Shape;2050;p58"/>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1" name="Google Shape;2051;p58"/>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2" name="Google Shape;2052;p58"/>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3" name="Google Shape;2053;p58"/>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4" name="Google Shape;2054;p58"/>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5" name="Google Shape;2055;p58"/>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6" name="Google Shape;2056;p58"/>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7" name="Google Shape;2057;p58"/>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8" name="Google Shape;2058;p58"/>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9" name="Google Shape;2059;p58"/>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0" name="Google Shape;2060;p58"/>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1" name="Google Shape;2061;p58"/>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2" name="Google Shape;2062;p58"/>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3" name="Google Shape;2063;p58"/>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4" name="Google Shape;2064;p58"/>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5" name="Google Shape;2065;p58"/>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6" name="Google Shape;2066;p58"/>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7" name="Google Shape;2067;p58"/>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8" name="Google Shape;2068;p58"/>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9" name="Google Shape;2069;p58"/>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0" name="Google Shape;2070;p58"/>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1" name="Google Shape;2071;p58"/>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2" name="Google Shape;2072;p58"/>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3" name="Google Shape;2073;p58"/>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4" name="Google Shape;2074;p58"/>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5" name="Google Shape;2075;p58"/>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6" name="Google Shape;2076;p58"/>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7" name="Google Shape;2077;p58"/>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8" name="Google Shape;2078;p58"/>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9" name="Google Shape;2079;p58"/>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0" name="Google Shape;2080;p58"/>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1" name="Google Shape;2081;p58"/>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2" name="Google Shape;2082;p58"/>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3" name="Google Shape;2083;p58"/>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4" name="Google Shape;2084;p58"/>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5" name="Google Shape;2085;p58"/>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6" name="Google Shape;2086;p58"/>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7" name="Google Shape;2087;p58"/>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8" name="Google Shape;2088;p58"/>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9" name="Google Shape;2089;p58"/>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0" name="Google Shape;2090;p58"/>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1" name="Google Shape;2091;p58"/>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2" name="Google Shape;2092;p58"/>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3" name="Google Shape;2093;p58"/>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4" name="Google Shape;2094;p58"/>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5" name="Google Shape;2095;p58"/>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6" name="Google Shape;2096;p58"/>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7" name="Google Shape;2097;p58"/>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8" name="Google Shape;2098;p58"/>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9" name="Google Shape;2099;p58"/>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0" name="Google Shape;2100;p58"/>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1" name="Google Shape;2101;p58"/>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2" name="Google Shape;2102;p58"/>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3" name="Google Shape;2103;p58"/>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4" name="Google Shape;2104;p58"/>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5" name="Google Shape;2105;p58"/>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6" name="Google Shape;2106;p58"/>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7" name="Google Shape;2107;p58"/>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8" name="Google Shape;2108;p58"/>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09" name="Google Shape;2109;p58"/>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0" name="Google Shape;2110;p58"/>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1" name="Google Shape;2111;p58"/>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2" name="Google Shape;2112;p58"/>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3" name="Google Shape;2113;p58"/>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4" name="Google Shape;2114;p58"/>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5" name="Google Shape;2115;p58"/>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6" name="Google Shape;2116;p58"/>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7" name="Google Shape;2117;p58"/>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8" name="Google Shape;2118;p58"/>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19" name="Google Shape;2119;p58"/>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0" name="Google Shape;2120;p58"/>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1" name="Google Shape;2121;p58"/>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2" name="Google Shape;2122;p58"/>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3" name="Google Shape;2123;p58"/>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4" name="Google Shape;2124;p58"/>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5" name="Google Shape;2125;p58"/>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6" name="Google Shape;2126;p58"/>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7" name="Google Shape;2127;p58"/>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8" name="Google Shape;2128;p58"/>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9" name="Google Shape;2129;p58"/>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0" name="Google Shape;2130;p58"/>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1" name="Google Shape;2131;p58"/>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2" name="Google Shape;2132;p58"/>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3" name="Google Shape;2133;p58"/>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4" name="Google Shape;2134;p58"/>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5" name="Google Shape;2135;p58"/>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6" name="Google Shape;2136;p58"/>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7" name="Google Shape;2137;p58"/>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8" name="Google Shape;2138;p58"/>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9" name="Google Shape;2139;p58"/>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0" name="Google Shape;2140;p58"/>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1" name="Google Shape;2141;p58"/>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2" name="Google Shape;2142;p58"/>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3" name="Google Shape;2143;p58"/>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4" name="Google Shape;2144;p58"/>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5" name="Google Shape;2145;p58"/>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6" name="Google Shape;2146;p58"/>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7" name="Google Shape;2147;p58"/>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8" name="Google Shape;2148;p58"/>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9" name="Google Shape;2149;p58"/>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0" name="Google Shape;2150;p58"/>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1" name="Google Shape;2151;p58"/>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2" name="Google Shape;2152;p58"/>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3" name="Google Shape;2153;p58"/>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4" name="Google Shape;2154;p58"/>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5" name="Google Shape;2155;p58"/>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6" name="Google Shape;2156;p58"/>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7" name="Google Shape;2157;p58"/>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8" name="Google Shape;2158;p58"/>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9" name="Google Shape;2159;p58"/>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0" name="Google Shape;2160;p58"/>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1" name="Google Shape;2161;p58"/>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sp>
        <p:nvSpPr>
          <p:cNvPr id="2162" name="Google Shape;2162;p58"/>
          <p:cNvSpPr txBox="1">
            <a:spLocks noGrp="1"/>
          </p:cNvSpPr>
          <p:nvPr>
            <p:ph type="body" idx="1"/>
          </p:nvPr>
        </p:nvSpPr>
        <p:spPr>
          <a:xfrm>
            <a:off x="8407167" y="1179000"/>
            <a:ext cx="3333600" cy="5321200"/>
          </a:xfrm>
          <a:prstGeom prst="rect">
            <a:avLst/>
          </a:prstGeom>
          <a:solidFill>
            <a:schemeClr val="dk1"/>
          </a:solidFill>
          <a:ln>
            <a:noFill/>
          </a:ln>
        </p:spPr>
        <p:txBody>
          <a:bodyPr spcFirstLastPara="1" wrap="square" lIns="182875" tIns="91425" rIns="91425" bIns="91425" anchor="t" anchorCtr="0">
            <a:noAutofit/>
          </a:bodyPr>
          <a:lstStyle>
            <a:lvl1pPr marL="457200" lvl="0" indent="-355600" algn="l">
              <a:lnSpc>
                <a:spcPct val="115000"/>
              </a:lnSpc>
              <a:spcBef>
                <a:spcPts val="0"/>
              </a:spcBef>
              <a:spcAft>
                <a:spcPts val="0"/>
              </a:spcAft>
              <a:buSzPts val="2000"/>
              <a:buChar char="●"/>
              <a:defRPr>
                <a:solidFill>
                  <a:schemeClr val="lt1"/>
                </a:solidFill>
              </a:defRPr>
            </a:lvl1pPr>
            <a:lvl2pPr marL="914400" lvl="1" indent="-355600" algn="l">
              <a:lnSpc>
                <a:spcPct val="115000"/>
              </a:lnSpc>
              <a:spcBef>
                <a:spcPts val="533"/>
              </a:spcBef>
              <a:spcAft>
                <a:spcPts val="0"/>
              </a:spcAft>
              <a:buSzPts val="2000"/>
              <a:buChar char="○"/>
              <a:defRPr>
                <a:solidFill>
                  <a:schemeClr val="lt1"/>
                </a:solidFill>
              </a:defRPr>
            </a:lvl2pPr>
            <a:lvl3pPr marL="1371600" lvl="2" indent="-355600" algn="l">
              <a:lnSpc>
                <a:spcPct val="115000"/>
              </a:lnSpc>
              <a:spcBef>
                <a:spcPts val="533"/>
              </a:spcBef>
              <a:spcAft>
                <a:spcPts val="0"/>
              </a:spcAft>
              <a:buSzPts val="2000"/>
              <a:buChar char="■"/>
              <a:defRPr>
                <a:solidFill>
                  <a:schemeClr val="lt1"/>
                </a:solidFill>
              </a:defRPr>
            </a:lvl3pPr>
            <a:lvl4pPr marL="1828800" lvl="3" indent="-355600" algn="l">
              <a:lnSpc>
                <a:spcPct val="115000"/>
              </a:lnSpc>
              <a:spcBef>
                <a:spcPts val="533"/>
              </a:spcBef>
              <a:spcAft>
                <a:spcPts val="0"/>
              </a:spcAft>
              <a:buSzPts val="2000"/>
              <a:buChar char="●"/>
              <a:defRPr>
                <a:solidFill>
                  <a:schemeClr val="lt1"/>
                </a:solidFill>
              </a:defRPr>
            </a:lvl4pPr>
            <a:lvl5pPr marL="2286000" lvl="4" indent="-355600" algn="l">
              <a:lnSpc>
                <a:spcPct val="115000"/>
              </a:lnSpc>
              <a:spcBef>
                <a:spcPts val="533"/>
              </a:spcBef>
              <a:spcAft>
                <a:spcPts val="0"/>
              </a:spcAft>
              <a:buSzPts val="2000"/>
              <a:buChar char="○"/>
              <a:defRPr>
                <a:solidFill>
                  <a:schemeClr val="lt1"/>
                </a:solidFill>
              </a:defRPr>
            </a:lvl5pPr>
            <a:lvl6pPr marL="2743200" lvl="5" indent="-355600" algn="l">
              <a:lnSpc>
                <a:spcPct val="115000"/>
              </a:lnSpc>
              <a:spcBef>
                <a:spcPts val="533"/>
              </a:spcBef>
              <a:spcAft>
                <a:spcPts val="0"/>
              </a:spcAft>
              <a:buSzPts val="2000"/>
              <a:buChar char="■"/>
              <a:defRPr>
                <a:solidFill>
                  <a:schemeClr val="lt1"/>
                </a:solidFill>
              </a:defRPr>
            </a:lvl6pPr>
            <a:lvl7pPr marL="3200400" lvl="6" indent="-355600" algn="l">
              <a:lnSpc>
                <a:spcPct val="115000"/>
              </a:lnSpc>
              <a:spcBef>
                <a:spcPts val="533"/>
              </a:spcBef>
              <a:spcAft>
                <a:spcPts val="0"/>
              </a:spcAft>
              <a:buSzPts val="2000"/>
              <a:buChar char="●"/>
              <a:defRPr>
                <a:solidFill>
                  <a:schemeClr val="lt1"/>
                </a:solidFill>
              </a:defRPr>
            </a:lvl7pPr>
            <a:lvl8pPr marL="3657600" lvl="7" indent="-355600" algn="l">
              <a:lnSpc>
                <a:spcPct val="115000"/>
              </a:lnSpc>
              <a:spcBef>
                <a:spcPts val="533"/>
              </a:spcBef>
              <a:spcAft>
                <a:spcPts val="0"/>
              </a:spcAft>
              <a:buSzPts val="2000"/>
              <a:buChar char="○"/>
              <a:defRPr>
                <a:solidFill>
                  <a:schemeClr val="lt1"/>
                </a:solidFill>
              </a:defRPr>
            </a:lvl8pPr>
            <a:lvl9pPr marL="4114800" lvl="8" indent="-355600" algn="l">
              <a:lnSpc>
                <a:spcPct val="115000"/>
              </a:lnSpc>
              <a:spcBef>
                <a:spcPts val="533"/>
              </a:spcBef>
              <a:spcAft>
                <a:spcPts val="533"/>
              </a:spcAft>
              <a:buSzPts val="2000"/>
              <a:buChar char="■"/>
              <a:defRPr>
                <a:solidFill>
                  <a:schemeClr val="lt1"/>
                </a:solidFill>
              </a:defRPr>
            </a:lvl9pPr>
          </a:lstStyle>
          <a:p>
            <a:endParaRPr/>
          </a:p>
        </p:txBody>
      </p:sp>
      <p:sp>
        <p:nvSpPr>
          <p:cNvPr id="2163" name="Google Shape;2163;p58"/>
          <p:cNvSpPr txBox="1">
            <a:spLocks noGrp="1"/>
          </p:cNvSpPr>
          <p:nvPr>
            <p:ph type="body" idx="2"/>
          </p:nvPr>
        </p:nvSpPr>
        <p:spPr>
          <a:xfrm>
            <a:off x="4490067" y="1177067"/>
            <a:ext cx="3772400" cy="5356800"/>
          </a:xfrm>
          <a:prstGeom prst="rect">
            <a:avLst/>
          </a:prstGeom>
          <a:solidFill>
            <a:schemeClr val="dk1"/>
          </a:solidFill>
          <a:ln>
            <a:noFill/>
          </a:ln>
        </p:spPr>
        <p:txBody>
          <a:bodyPr spcFirstLastPara="1" wrap="square" lIns="182875" tIns="91425" rIns="91425" bIns="91425" anchor="t" anchorCtr="0">
            <a:noAutofit/>
          </a:bodyPr>
          <a:lstStyle>
            <a:lvl1pPr marL="457200" lvl="0" indent="-355600" algn="l">
              <a:lnSpc>
                <a:spcPct val="115000"/>
              </a:lnSpc>
              <a:spcBef>
                <a:spcPts val="0"/>
              </a:spcBef>
              <a:spcAft>
                <a:spcPts val="0"/>
              </a:spcAft>
              <a:buSzPts val="2000"/>
              <a:buChar char="●"/>
              <a:defRPr>
                <a:solidFill>
                  <a:schemeClr val="lt1"/>
                </a:solidFill>
              </a:defRPr>
            </a:lvl1pPr>
            <a:lvl2pPr marL="914400" lvl="1" indent="-355600" algn="l">
              <a:lnSpc>
                <a:spcPct val="115000"/>
              </a:lnSpc>
              <a:spcBef>
                <a:spcPts val="533"/>
              </a:spcBef>
              <a:spcAft>
                <a:spcPts val="0"/>
              </a:spcAft>
              <a:buSzPts val="2000"/>
              <a:buChar char="○"/>
              <a:defRPr>
                <a:solidFill>
                  <a:schemeClr val="lt1"/>
                </a:solidFill>
              </a:defRPr>
            </a:lvl2pPr>
            <a:lvl3pPr marL="1371600" lvl="2" indent="-355600" algn="l">
              <a:lnSpc>
                <a:spcPct val="115000"/>
              </a:lnSpc>
              <a:spcBef>
                <a:spcPts val="533"/>
              </a:spcBef>
              <a:spcAft>
                <a:spcPts val="0"/>
              </a:spcAft>
              <a:buSzPts val="2000"/>
              <a:buChar char="■"/>
              <a:defRPr>
                <a:solidFill>
                  <a:schemeClr val="lt1"/>
                </a:solidFill>
              </a:defRPr>
            </a:lvl3pPr>
            <a:lvl4pPr marL="1828800" lvl="3" indent="-355600" algn="l">
              <a:lnSpc>
                <a:spcPct val="115000"/>
              </a:lnSpc>
              <a:spcBef>
                <a:spcPts val="533"/>
              </a:spcBef>
              <a:spcAft>
                <a:spcPts val="0"/>
              </a:spcAft>
              <a:buSzPts val="2000"/>
              <a:buChar char="●"/>
              <a:defRPr>
                <a:solidFill>
                  <a:schemeClr val="lt1"/>
                </a:solidFill>
              </a:defRPr>
            </a:lvl4pPr>
            <a:lvl5pPr marL="2286000" lvl="4" indent="-355600" algn="l">
              <a:lnSpc>
                <a:spcPct val="115000"/>
              </a:lnSpc>
              <a:spcBef>
                <a:spcPts val="533"/>
              </a:spcBef>
              <a:spcAft>
                <a:spcPts val="0"/>
              </a:spcAft>
              <a:buSzPts val="2000"/>
              <a:buChar char="○"/>
              <a:defRPr>
                <a:solidFill>
                  <a:schemeClr val="lt1"/>
                </a:solidFill>
              </a:defRPr>
            </a:lvl5pPr>
            <a:lvl6pPr marL="2743200" lvl="5" indent="-355600" algn="l">
              <a:lnSpc>
                <a:spcPct val="115000"/>
              </a:lnSpc>
              <a:spcBef>
                <a:spcPts val="533"/>
              </a:spcBef>
              <a:spcAft>
                <a:spcPts val="0"/>
              </a:spcAft>
              <a:buSzPts val="2000"/>
              <a:buChar char="■"/>
              <a:defRPr>
                <a:solidFill>
                  <a:schemeClr val="lt1"/>
                </a:solidFill>
              </a:defRPr>
            </a:lvl6pPr>
            <a:lvl7pPr marL="3200400" lvl="6" indent="-355600" algn="l">
              <a:lnSpc>
                <a:spcPct val="115000"/>
              </a:lnSpc>
              <a:spcBef>
                <a:spcPts val="533"/>
              </a:spcBef>
              <a:spcAft>
                <a:spcPts val="0"/>
              </a:spcAft>
              <a:buSzPts val="2000"/>
              <a:buChar char="●"/>
              <a:defRPr>
                <a:solidFill>
                  <a:schemeClr val="lt1"/>
                </a:solidFill>
              </a:defRPr>
            </a:lvl7pPr>
            <a:lvl8pPr marL="3657600" lvl="7" indent="-355600" algn="l">
              <a:lnSpc>
                <a:spcPct val="115000"/>
              </a:lnSpc>
              <a:spcBef>
                <a:spcPts val="533"/>
              </a:spcBef>
              <a:spcAft>
                <a:spcPts val="0"/>
              </a:spcAft>
              <a:buSzPts val="2000"/>
              <a:buChar char="○"/>
              <a:defRPr>
                <a:solidFill>
                  <a:schemeClr val="lt1"/>
                </a:solidFill>
              </a:defRPr>
            </a:lvl8pPr>
            <a:lvl9pPr marL="4114800" lvl="8" indent="-355600" algn="l">
              <a:lnSpc>
                <a:spcPct val="115000"/>
              </a:lnSpc>
              <a:spcBef>
                <a:spcPts val="533"/>
              </a:spcBef>
              <a:spcAft>
                <a:spcPts val="533"/>
              </a:spcAft>
              <a:buSzPts val="2000"/>
              <a:buChar char="■"/>
              <a:defRPr>
                <a:solidFill>
                  <a:schemeClr val="lt1"/>
                </a:solidFill>
              </a:defRPr>
            </a:lvl9pPr>
          </a:lstStyle>
          <a:p>
            <a:endParaRPr/>
          </a:p>
        </p:txBody>
      </p:sp>
      <p:sp>
        <p:nvSpPr>
          <p:cNvPr id="2164" name="Google Shape;2164;p58"/>
          <p:cNvSpPr txBox="1">
            <a:spLocks noGrp="1"/>
          </p:cNvSpPr>
          <p:nvPr>
            <p:ph type="body" idx="3"/>
          </p:nvPr>
        </p:nvSpPr>
        <p:spPr>
          <a:xfrm>
            <a:off x="565467" y="1177067"/>
            <a:ext cx="3755600" cy="5388000"/>
          </a:xfrm>
          <a:prstGeom prst="rect">
            <a:avLst/>
          </a:prstGeom>
          <a:solidFill>
            <a:schemeClr val="dk1"/>
          </a:solidFill>
          <a:ln>
            <a:noFill/>
          </a:ln>
        </p:spPr>
        <p:txBody>
          <a:bodyPr spcFirstLastPara="1" wrap="square" lIns="182875" tIns="91425" rIns="91425" bIns="91425" anchor="t" anchorCtr="0">
            <a:noAutofit/>
          </a:bodyPr>
          <a:lstStyle>
            <a:lvl1pPr marL="457200" lvl="0" indent="-355600" algn="l">
              <a:lnSpc>
                <a:spcPct val="115000"/>
              </a:lnSpc>
              <a:spcBef>
                <a:spcPts val="0"/>
              </a:spcBef>
              <a:spcAft>
                <a:spcPts val="0"/>
              </a:spcAft>
              <a:buSzPts val="2000"/>
              <a:buChar char="●"/>
              <a:defRPr>
                <a:solidFill>
                  <a:schemeClr val="lt1"/>
                </a:solidFill>
              </a:defRPr>
            </a:lvl1pPr>
            <a:lvl2pPr marL="914400" lvl="1" indent="-355600" algn="l">
              <a:lnSpc>
                <a:spcPct val="115000"/>
              </a:lnSpc>
              <a:spcBef>
                <a:spcPts val="533"/>
              </a:spcBef>
              <a:spcAft>
                <a:spcPts val="0"/>
              </a:spcAft>
              <a:buSzPts val="2000"/>
              <a:buChar char="○"/>
              <a:defRPr>
                <a:solidFill>
                  <a:schemeClr val="lt1"/>
                </a:solidFill>
              </a:defRPr>
            </a:lvl2pPr>
            <a:lvl3pPr marL="1371600" lvl="2" indent="-355600" algn="l">
              <a:lnSpc>
                <a:spcPct val="115000"/>
              </a:lnSpc>
              <a:spcBef>
                <a:spcPts val="533"/>
              </a:spcBef>
              <a:spcAft>
                <a:spcPts val="0"/>
              </a:spcAft>
              <a:buSzPts val="2000"/>
              <a:buChar char="■"/>
              <a:defRPr>
                <a:solidFill>
                  <a:schemeClr val="lt1"/>
                </a:solidFill>
              </a:defRPr>
            </a:lvl3pPr>
            <a:lvl4pPr marL="1828800" lvl="3" indent="-355600" algn="l">
              <a:lnSpc>
                <a:spcPct val="115000"/>
              </a:lnSpc>
              <a:spcBef>
                <a:spcPts val="533"/>
              </a:spcBef>
              <a:spcAft>
                <a:spcPts val="0"/>
              </a:spcAft>
              <a:buSzPts val="2000"/>
              <a:buChar char="●"/>
              <a:defRPr>
                <a:solidFill>
                  <a:schemeClr val="lt1"/>
                </a:solidFill>
              </a:defRPr>
            </a:lvl4pPr>
            <a:lvl5pPr marL="2286000" lvl="4" indent="-355600" algn="l">
              <a:lnSpc>
                <a:spcPct val="115000"/>
              </a:lnSpc>
              <a:spcBef>
                <a:spcPts val="533"/>
              </a:spcBef>
              <a:spcAft>
                <a:spcPts val="0"/>
              </a:spcAft>
              <a:buSzPts val="2000"/>
              <a:buChar char="○"/>
              <a:defRPr>
                <a:solidFill>
                  <a:schemeClr val="lt1"/>
                </a:solidFill>
              </a:defRPr>
            </a:lvl5pPr>
            <a:lvl6pPr marL="2743200" lvl="5" indent="-355600" algn="l">
              <a:lnSpc>
                <a:spcPct val="115000"/>
              </a:lnSpc>
              <a:spcBef>
                <a:spcPts val="533"/>
              </a:spcBef>
              <a:spcAft>
                <a:spcPts val="0"/>
              </a:spcAft>
              <a:buSzPts val="2000"/>
              <a:buChar char="■"/>
              <a:defRPr>
                <a:solidFill>
                  <a:schemeClr val="lt1"/>
                </a:solidFill>
              </a:defRPr>
            </a:lvl6pPr>
            <a:lvl7pPr marL="3200400" lvl="6" indent="-355600" algn="l">
              <a:lnSpc>
                <a:spcPct val="115000"/>
              </a:lnSpc>
              <a:spcBef>
                <a:spcPts val="533"/>
              </a:spcBef>
              <a:spcAft>
                <a:spcPts val="0"/>
              </a:spcAft>
              <a:buSzPts val="2000"/>
              <a:buChar char="●"/>
              <a:defRPr>
                <a:solidFill>
                  <a:schemeClr val="lt1"/>
                </a:solidFill>
              </a:defRPr>
            </a:lvl7pPr>
            <a:lvl8pPr marL="3657600" lvl="7" indent="-355600" algn="l">
              <a:lnSpc>
                <a:spcPct val="115000"/>
              </a:lnSpc>
              <a:spcBef>
                <a:spcPts val="533"/>
              </a:spcBef>
              <a:spcAft>
                <a:spcPts val="0"/>
              </a:spcAft>
              <a:buSzPts val="2000"/>
              <a:buChar char="○"/>
              <a:defRPr>
                <a:solidFill>
                  <a:schemeClr val="lt1"/>
                </a:solidFill>
              </a:defRPr>
            </a:lvl8pPr>
            <a:lvl9pPr marL="4114800" lvl="8" indent="-355600" algn="l">
              <a:lnSpc>
                <a:spcPct val="115000"/>
              </a:lnSpc>
              <a:spcBef>
                <a:spcPts val="533"/>
              </a:spcBef>
              <a:spcAft>
                <a:spcPts val="533"/>
              </a:spcAft>
              <a:buSzPts val="2000"/>
              <a:buChar char="■"/>
              <a:defRPr>
                <a:solidFill>
                  <a:schemeClr val="lt1"/>
                </a:solidFill>
              </a:defRPr>
            </a:lvl9pPr>
          </a:lstStyle>
          <a:p>
            <a:endParaRPr/>
          </a:p>
        </p:txBody>
      </p:sp>
      <p:sp>
        <p:nvSpPr>
          <p:cNvPr id="2165" name="Google Shape;2165;p58"/>
          <p:cNvSpPr txBox="1">
            <a:spLocks noGrp="1"/>
          </p:cNvSpPr>
          <p:nvPr>
            <p:ph type="title"/>
          </p:nvPr>
        </p:nvSpPr>
        <p:spPr>
          <a:xfrm>
            <a:off x="565467" y="413467"/>
            <a:ext cx="110600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66" name="Google Shape;2166;p58"/>
          <p:cNvSpPr/>
          <p:nvPr/>
        </p:nvSpPr>
        <p:spPr>
          <a:xfrm>
            <a:off x="2991333" y="-43512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7" name="Google Shape;2167;p58"/>
          <p:cNvSpPr/>
          <p:nvPr/>
        </p:nvSpPr>
        <p:spPr>
          <a:xfrm>
            <a:off x="12192000" y="-1725633"/>
            <a:ext cx="13264800" cy="9565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8" name="Google Shape;2168;p58"/>
          <p:cNvSpPr/>
          <p:nvPr/>
        </p:nvSpPr>
        <p:spPr>
          <a:xfrm>
            <a:off x="-6817700" y="68580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9" name="Google Shape;2169;p58"/>
          <p:cNvSpPr/>
          <p:nvPr/>
        </p:nvSpPr>
        <p:spPr>
          <a:xfrm>
            <a:off x="-6817700" y="-877793"/>
            <a:ext cx="6817600" cy="83700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and text, with subtitle, 4 column — white">
  <p:cSld name="23: Title and text, with subtitle, 4 column — white">
    <p:spTree>
      <p:nvGrpSpPr>
        <p:cNvPr id="1" name="Shape 2170"/>
        <p:cNvGrpSpPr/>
        <p:nvPr/>
      </p:nvGrpSpPr>
      <p:grpSpPr>
        <a:xfrm>
          <a:off x="0" y="0"/>
          <a:ext cx="0" cy="0"/>
          <a:chOff x="0" y="0"/>
          <a:chExt cx="0" cy="0"/>
        </a:xfrm>
      </p:grpSpPr>
      <p:sp>
        <p:nvSpPr>
          <p:cNvPr id="2171" name="Google Shape;2171;p5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72" name="Google Shape;2172;p59"/>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173" name="Google Shape;2173;p59"/>
          <p:cNvSpPr txBox="1">
            <a:spLocks noGrp="1"/>
          </p:cNvSpPr>
          <p:nvPr>
            <p:ph type="body" idx="2"/>
          </p:nvPr>
        </p:nvSpPr>
        <p:spPr>
          <a:xfrm>
            <a:off x="560833" y="1536633"/>
            <a:ext cx="2658000" cy="49008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74" name="Google Shape;2174;p59"/>
          <p:cNvSpPr txBox="1">
            <a:spLocks noGrp="1"/>
          </p:cNvSpPr>
          <p:nvPr>
            <p:ph type="body" idx="3"/>
          </p:nvPr>
        </p:nvSpPr>
        <p:spPr>
          <a:xfrm>
            <a:off x="3331433" y="1536633"/>
            <a:ext cx="2710000" cy="49008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75" name="Google Shape;2175;p59"/>
          <p:cNvSpPr txBox="1">
            <a:spLocks noGrp="1"/>
          </p:cNvSpPr>
          <p:nvPr>
            <p:ph type="body" idx="4"/>
          </p:nvPr>
        </p:nvSpPr>
        <p:spPr>
          <a:xfrm>
            <a:off x="6257000" y="1536633"/>
            <a:ext cx="2658000" cy="49008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76" name="Google Shape;2176;p59"/>
          <p:cNvSpPr txBox="1">
            <a:spLocks noGrp="1"/>
          </p:cNvSpPr>
          <p:nvPr>
            <p:ph type="body" idx="5"/>
          </p:nvPr>
        </p:nvSpPr>
        <p:spPr>
          <a:xfrm>
            <a:off x="9027587" y="1536633"/>
            <a:ext cx="2764400" cy="49008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and text, 4 column with dividers — white">
  <p:cSld name="23: Title and text, 4 column with dividers — white">
    <p:spTree>
      <p:nvGrpSpPr>
        <p:cNvPr id="1" name="Shape 2177"/>
        <p:cNvGrpSpPr/>
        <p:nvPr/>
      </p:nvGrpSpPr>
      <p:grpSpPr>
        <a:xfrm>
          <a:off x="0" y="0"/>
          <a:ext cx="0" cy="0"/>
          <a:chOff x="0" y="0"/>
          <a:chExt cx="0" cy="0"/>
        </a:xfrm>
      </p:grpSpPr>
      <p:sp>
        <p:nvSpPr>
          <p:cNvPr id="2178" name="Google Shape;2178;p6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79" name="Google Shape;2179;p60"/>
          <p:cNvSpPr txBox="1">
            <a:spLocks noGrp="1"/>
          </p:cNvSpPr>
          <p:nvPr>
            <p:ph type="body" idx="1"/>
          </p:nvPr>
        </p:nvSpPr>
        <p:spPr>
          <a:xfrm>
            <a:off x="560833" y="1326067"/>
            <a:ext cx="2658000" cy="51112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80" name="Google Shape;2180;p60"/>
          <p:cNvSpPr txBox="1">
            <a:spLocks noGrp="1"/>
          </p:cNvSpPr>
          <p:nvPr>
            <p:ph type="body" idx="2"/>
          </p:nvPr>
        </p:nvSpPr>
        <p:spPr>
          <a:xfrm>
            <a:off x="3331436" y="1326067"/>
            <a:ext cx="2710000" cy="51112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2181" name="Google Shape;2181;p60"/>
          <p:cNvCxnSpPr/>
          <p:nvPr/>
        </p:nvCxnSpPr>
        <p:spPr>
          <a:xfrm>
            <a:off x="3304291" y="1660928"/>
            <a:ext cx="0" cy="4401200"/>
          </a:xfrm>
          <a:prstGeom prst="straightConnector1">
            <a:avLst/>
          </a:prstGeom>
          <a:noFill/>
          <a:ln w="38100" cap="flat" cmpd="sng">
            <a:solidFill>
              <a:schemeClr val="accent1"/>
            </a:solidFill>
            <a:prstDash val="solid"/>
            <a:round/>
            <a:headEnd type="none" w="sm" len="sm"/>
            <a:tailEnd type="none" w="sm" len="sm"/>
          </a:ln>
        </p:spPr>
      </p:cxnSp>
      <p:cxnSp>
        <p:nvCxnSpPr>
          <p:cNvPr id="2182" name="Google Shape;2182;p60"/>
          <p:cNvCxnSpPr/>
          <p:nvPr/>
        </p:nvCxnSpPr>
        <p:spPr>
          <a:xfrm>
            <a:off x="6161397" y="1660928"/>
            <a:ext cx="0" cy="4401200"/>
          </a:xfrm>
          <a:prstGeom prst="straightConnector1">
            <a:avLst/>
          </a:prstGeom>
          <a:noFill/>
          <a:ln w="38100" cap="flat" cmpd="sng">
            <a:solidFill>
              <a:schemeClr val="accent1"/>
            </a:solidFill>
            <a:prstDash val="solid"/>
            <a:round/>
            <a:headEnd type="none" w="sm" len="sm"/>
            <a:tailEnd type="none" w="sm" len="sm"/>
          </a:ln>
        </p:spPr>
      </p:cxnSp>
      <p:sp>
        <p:nvSpPr>
          <p:cNvPr id="2183" name="Google Shape;2183;p60"/>
          <p:cNvSpPr txBox="1">
            <a:spLocks noGrp="1"/>
          </p:cNvSpPr>
          <p:nvPr>
            <p:ph type="body" idx="3"/>
          </p:nvPr>
        </p:nvSpPr>
        <p:spPr>
          <a:xfrm>
            <a:off x="6257007" y="1326067"/>
            <a:ext cx="2658000" cy="5111200"/>
          </a:xfrm>
          <a:prstGeom prst="rect">
            <a:avLst/>
          </a:prstGeom>
          <a:noFill/>
          <a:ln>
            <a:noFill/>
          </a:ln>
        </p:spPr>
        <p:txBody>
          <a:bodyPr spcFirstLastPara="1" wrap="square" lIns="182875"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84" name="Google Shape;2184;p60"/>
          <p:cNvSpPr txBox="1">
            <a:spLocks noGrp="1"/>
          </p:cNvSpPr>
          <p:nvPr>
            <p:ph type="body" idx="4"/>
          </p:nvPr>
        </p:nvSpPr>
        <p:spPr>
          <a:xfrm>
            <a:off x="9027597" y="1326067"/>
            <a:ext cx="2764400" cy="51112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2185" name="Google Shape;2185;p60"/>
          <p:cNvCxnSpPr/>
          <p:nvPr/>
        </p:nvCxnSpPr>
        <p:spPr>
          <a:xfrm>
            <a:off x="9000464" y="1660928"/>
            <a:ext cx="0" cy="440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and text, 2x2 with dividers — white">
  <p:cSld name="23: Title and text, 2x2 with dividers — white">
    <p:spTree>
      <p:nvGrpSpPr>
        <p:cNvPr id="1" name="Shape 2186"/>
        <p:cNvGrpSpPr/>
        <p:nvPr/>
      </p:nvGrpSpPr>
      <p:grpSpPr>
        <a:xfrm>
          <a:off x="0" y="0"/>
          <a:ext cx="0" cy="0"/>
          <a:chOff x="0" y="0"/>
          <a:chExt cx="0" cy="0"/>
        </a:xfrm>
      </p:grpSpPr>
      <p:sp>
        <p:nvSpPr>
          <p:cNvPr id="2187" name="Google Shape;2187;p6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188" name="Google Shape;2188;p61"/>
          <p:cNvSpPr txBox="1">
            <a:spLocks noGrp="1"/>
          </p:cNvSpPr>
          <p:nvPr>
            <p:ph type="body" idx="1"/>
          </p:nvPr>
        </p:nvSpPr>
        <p:spPr>
          <a:xfrm>
            <a:off x="560833" y="1326067"/>
            <a:ext cx="5474000" cy="24088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89" name="Google Shape;2189;p61"/>
          <p:cNvSpPr txBox="1">
            <a:spLocks noGrp="1"/>
          </p:cNvSpPr>
          <p:nvPr>
            <p:ph type="body" idx="2"/>
          </p:nvPr>
        </p:nvSpPr>
        <p:spPr>
          <a:xfrm>
            <a:off x="6156967" y="1326067"/>
            <a:ext cx="5584000" cy="24088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2190" name="Google Shape;2190;p61"/>
          <p:cNvCxnSpPr/>
          <p:nvPr/>
        </p:nvCxnSpPr>
        <p:spPr>
          <a:xfrm>
            <a:off x="6102164" y="1483860"/>
            <a:ext cx="0" cy="2074400"/>
          </a:xfrm>
          <a:prstGeom prst="straightConnector1">
            <a:avLst/>
          </a:prstGeom>
          <a:noFill/>
          <a:ln w="38100" cap="flat" cmpd="sng">
            <a:solidFill>
              <a:schemeClr val="accent1"/>
            </a:solidFill>
            <a:prstDash val="solid"/>
            <a:round/>
            <a:headEnd type="none" w="sm" len="sm"/>
            <a:tailEnd type="none" w="sm" len="sm"/>
          </a:ln>
        </p:spPr>
      </p:cxnSp>
      <p:sp>
        <p:nvSpPr>
          <p:cNvPr id="2191" name="Google Shape;2191;p61"/>
          <p:cNvSpPr txBox="1">
            <a:spLocks noGrp="1"/>
          </p:cNvSpPr>
          <p:nvPr>
            <p:ph type="body" idx="3"/>
          </p:nvPr>
        </p:nvSpPr>
        <p:spPr>
          <a:xfrm>
            <a:off x="560833" y="4028435"/>
            <a:ext cx="5474000" cy="2408800"/>
          </a:xfrm>
          <a:prstGeom prst="rect">
            <a:avLst/>
          </a:prstGeom>
          <a:noFill/>
          <a:ln>
            <a:noFill/>
          </a:ln>
        </p:spPr>
        <p:txBody>
          <a:bodyPr spcFirstLastPara="1" wrap="square" lIns="0" tIns="0" rIns="91425"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sp>
        <p:nvSpPr>
          <p:cNvPr id="2192" name="Google Shape;2192;p61"/>
          <p:cNvSpPr txBox="1">
            <a:spLocks noGrp="1"/>
          </p:cNvSpPr>
          <p:nvPr>
            <p:ph type="body" idx="4"/>
          </p:nvPr>
        </p:nvSpPr>
        <p:spPr>
          <a:xfrm>
            <a:off x="6156967" y="4028435"/>
            <a:ext cx="5584000" cy="2408800"/>
          </a:xfrm>
          <a:prstGeom prst="rect">
            <a:avLst/>
          </a:prstGeom>
          <a:noFill/>
          <a:ln>
            <a:noFill/>
          </a:ln>
        </p:spPr>
        <p:txBody>
          <a:bodyPr spcFirstLastPara="1" wrap="square" lIns="182875"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533"/>
              </a:spcBef>
              <a:spcAft>
                <a:spcPts val="0"/>
              </a:spcAft>
              <a:buSzPts val="1600"/>
              <a:buChar char="○"/>
              <a:defRPr sz="2133"/>
            </a:lvl2pPr>
            <a:lvl3pPr marL="1371600" lvl="2" indent="-330200" algn="l">
              <a:lnSpc>
                <a:spcPct val="115000"/>
              </a:lnSpc>
              <a:spcBef>
                <a:spcPts val="533"/>
              </a:spcBef>
              <a:spcAft>
                <a:spcPts val="0"/>
              </a:spcAft>
              <a:buSzPts val="1600"/>
              <a:buChar char="■"/>
              <a:defRPr sz="2133"/>
            </a:lvl3pPr>
            <a:lvl4pPr marL="1828800" lvl="3" indent="-330200" algn="l">
              <a:lnSpc>
                <a:spcPct val="115000"/>
              </a:lnSpc>
              <a:spcBef>
                <a:spcPts val="533"/>
              </a:spcBef>
              <a:spcAft>
                <a:spcPts val="0"/>
              </a:spcAft>
              <a:buSzPts val="1600"/>
              <a:buChar char="●"/>
              <a:defRPr sz="2133"/>
            </a:lvl4pPr>
            <a:lvl5pPr marL="2286000" lvl="4" indent="-330200" algn="l">
              <a:lnSpc>
                <a:spcPct val="115000"/>
              </a:lnSpc>
              <a:spcBef>
                <a:spcPts val="533"/>
              </a:spcBef>
              <a:spcAft>
                <a:spcPts val="0"/>
              </a:spcAft>
              <a:buSzPts val="1600"/>
              <a:buChar char="○"/>
              <a:defRPr sz="2133"/>
            </a:lvl5pPr>
            <a:lvl6pPr marL="2743200" lvl="5" indent="-330200" algn="l">
              <a:lnSpc>
                <a:spcPct val="115000"/>
              </a:lnSpc>
              <a:spcBef>
                <a:spcPts val="533"/>
              </a:spcBef>
              <a:spcAft>
                <a:spcPts val="0"/>
              </a:spcAft>
              <a:buSzPts val="1600"/>
              <a:buChar char="■"/>
              <a:defRPr sz="2133"/>
            </a:lvl6pPr>
            <a:lvl7pPr marL="3200400" lvl="6" indent="-330200" algn="l">
              <a:lnSpc>
                <a:spcPct val="115000"/>
              </a:lnSpc>
              <a:spcBef>
                <a:spcPts val="533"/>
              </a:spcBef>
              <a:spcAft>
                <a:spcPts val="0"/>
              </a:spcAft>
              <a:buSzPts val="1600"/>
              <a:buChar char="●"/>
              <a:defRPr sz="2133"/>
            </a:lvl7pPr>
            <a:lvl8pPr marL="3657600" lvl="7" indent="-330200" algn="l">
              <a:lnSpc>
                <a:spcPct val="115000"/>
              </a:lnSpc>
              <a:spcBef>
                <a:spcPts val="533"/>
              </a:spcBef>
              <a:spcAft>
                <a:spcPts val="0"/>
              </a:spcAft>
              <a:buSzPts val="1600"/>
              <a:buChar char="○"/>
              <a:defRPr sz="2133"/>
            </a:lvl8pPr>
            <a:lvl9pPr marL="4114800" lvl="8" indent="-330200" algn="l">
              <a:lnSpc>
                <a:spcPct val="115000"/>
              </a:lnSpc>
              <a:spcBef>
                <a:spcPts val="533"/>
              </a:spcBef>
              <a:spcAft>
                <a:spcPts val="533"/>
              </a:spcAft>
              <a:buSzPts val="1600"/>
              <a:buChar char="■"/>
              <a:defRPr sz="2133"/>
            </a:lvl9pPr>
          </a:lstStyle>
          <a:p>
            <a:endParaRPr/>
          </a:p>
        </p:txBody>
      </p:sp>
      <p:cxnSp>
        <p:nvCxnSpPr>
          <p:cNvPr id="2193" name="Google Shape;2193;p61"/>
          <p:cNvCxnSpPr/>
          <p:nvPr/>
        </p:nvCxnSpPr>
        <p:spPr>
          <a:xfrm>
            <a:off x="6102164" y="4186229"/>
            <a:ext cx="0" cy="2074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cSld name="23: Title, text and image layout options divider (choose from following templates →)">
    <p:bg>
      <p:bgPr>
        <a:solidFill>
          <a:schemeClr val="lt2"/>
        </a:solidFill>
        <a:effectLst/>
      </p:bgPr>
    </p:bg>
    <p:spTree>
      <p:nvGrpSpPr>
        <p:cNvPr id="1" name="Shape 2194"/>
        <p:cNvGrpSpPr/>
        <p:nvPr/>
      </p:nvGrpSpPr>
      <p:grpSpPr>
        <a:xfrm>
          <a:off x="0" y="0"/>
          <a:ext cx="0" cy="0"/>
          <a:chOff x="0" y="0"/>
          <a:chExt cx="0" cy="0"/>
        </a:xfrm>
      </p:grpSpPr>
      <p:sp>
        <p:nvSpPr>
          <p:cNvPr id="2195" name="Google Shape;2195;p62"/>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chemeClr val="dk1"/>
                </a:highlight>
                <a:latin typeface="Arial"/>
                <a:ea typeface="Arial"/>
                <a:cs typeface="Arial"/>
                <a:sym typeface="Arial"/>
              </a:rPr>
              <a:t>Title, text and image layout options</a:t>
            </a:r>
            <a:endParaRPr sz="9600" b="1">
              <a:solidFill>
                <a:srgbClr val="FFFFFF"/>
              </a:solidFill>
              <a:highlight>
                <a:schemeClr val="dk1"/>
              </a:highlight>
              <a:latin typeface="Arial"/>
              <a:ea typeface="Arial"/>
              <a:cs typeface="Arial"/>
              <a:sym typeface="Arial"/>
            </a:endParaRPr>
          </a:p>
        </p:txBody>
      </p:sp>
      <p:sp>
        <p:nvSpPr>
          <p:cNvPr id="2196" name="Google Shape;2196;p62"/>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Title, text, photo, 1 column">
  <p:cSld name="23: Title, text, photo, 1 column">
    <p:spTree>
      <p:nvGrpSpPr>
        <p:cNvPr id="1" name="Shape 2197"/>
        <p:cNvGrpSpPr/>
        <p:nvPr/>
      </p:nvGrpSpPr>
      <p:grpSpPr>
        <a:xfrm>
          <a:off x="0" y="0"/>
          <a:ext cx="0" cy="0"/>
          <a:chOff x="0" y="0"/>
          <a:chExt cx="0" cy="0"/>
        </a:xfrm>
      </p:grpSpPr>
      <p:sp>
        <p:nvSpPr>
          <p:cNvPr id="2198" name="Google Shape;2198;p63"/>
          <p:cNvSpPr>
            <a:spLocks noGrp="1"/>
          </p:cNvSpPr>
          <p:nvPr>
            <p:ph type="pic" idx="2"/>
          </p:nvPr>
        </p:nvSpPr>
        <p:spPr>
          <a:xfrm>
            <a:off x="12300" y="-12300"/>
            <a:ext cx="12192000" cy="3239200"/>
          </a:xfrm>
          <a:prstGeom prst="rect">
            <a:avLst/>
          </a:prstGeom>
          <a:solidFill>
            <a:schemeClr val="lt2"/>
          </a:solidFill>
          <a:ln>
            <a:noFill/>
          </a:ln>
        </p:spPr>
      </p:sp>
      <p:pic>
        <p:nvPicPr>
          <p:cNvPr id="2199" name="Google Shape;2199;p6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200" name="Google Shape;2200;p63"/>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01" name="Google Shape;2201;p63"/>
          <p:cNvSpPr txBox="1">
            <a:spLocks noGrp="1"/>
          </p:cNvSpPr>
          <p:nvPr>
            <p:ph type="body" idx="1"/>
          </p:nvPr>
        </p:nvSpPr>
        <p:spPr>
          <a:xfrm>
            <a:off x="2097033" y="3309433"/>
            <a:ext cx="7961600" cy="31280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Title, text, photo, left">
  <p:cSld name="23: Title, text, photo, left">
    <p:spTree>
      <p:nvGrpSpPr>
        <p:cNvPr id="1" name="Shape 2202"/>
        <p:cNvGrpSpPr/>
        <p:nvPr/>
      </p:nvGrpSpPr>
      <p:grpSpPr>
        <a:xfrm>
          <a:off x="0" y="0"/>
          <a:ext cx="0" cy="0"/>
          <a:chOff x="0" y="0"/>
          <a:chExt cx="0" cy="0"/>
        </a:xfrm>
      </p:grpSpPr>
      <p:sp>
        <p:nvSpPr>
          <p:cNvPr id="2203" name="Google Shape;2203;p64"/>
          <p:cNvSpPr txBox="1">
            <a:spLocks noGrp="1"/>
          </p:cNvSpPr>
          <p:nvPr>
            <p:ph type="title"/>
          </p:nvPr>
        </p:nvSpPr>
        <p:spPr>
          <a:xfrm>
            <a:off x="560833" y="426733"/>
            <a:ext cx="56084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04" name="Google Shape;2204;p64"/>
          <p:cNvSpPr txBox="1">
            <a:spLocks noGrp="1"/>
          </p:cNvSpPr>
          <p:nvPr>
            <p:ph type="body" idx="1"/>
          </p:nvPr>
        </p:nvSpPr>
        <p:spPr>
          <a:xfrm>
            <a:off x="561200" y="1808500"/>
            <a:ext cx="5034800" cy="4628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05" name="Google Shape;2205;p64"/>
          <p:cNvSpPr>
            <a:spLocks noGrp="1"/>
          </p:cNvSpPr>
          <p:nvPr>
            <p:ph type="pic" idx="2"/>
          </p:nvPr>
        </p:nvSpPr>
        <p:spPr>
          <a:xfrm>
            <a:off x="6717800" y="0"/>
            <a:ext cx="5474400" cy="6858000"/>
          </a:xfrm>
          <a:prstGeom prst="rect">
            <a:avLst/>
          </a:prstGeom>
          <a:solidFill>
            <a:schemeClr val="lt2"/>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Title, text, photo, right">
  <p:cSld name="23: Title, text, photo, right">
    <p:spTree>
      <p:nvGrpSpPr>
        <p:cNvPr id="1" name="Shape 2206"/>
        <p:cNvGrpSpPr/>
        <p:nvPr/>
      </p:nvGrpSpPr>
      <p:grpSpPr>
        <a:xfrm>
          <a:off x="0" y="0"/>
          <a:ext cx="0" cy="0"/>
          <a:chOff x="0" y="0"/>
          <a:chExt cx="0" cy="0"/>
        </a:xfrm>
      </p:grpSpPr>
      <p:sp>
        <p:nvSpPr>
          <p:cNvPr id="2207" name="Google Shape;2207;p65"/>
          <p:cNvSpPr txBox="1">
            <a:spLocks noGrp="1"/>
          </p:cNvSpPr>
          <p:nvPr>
            <p:ph type="title"/>
          </p:nvPr>
        </p:nvSpPr>
        <p:spPr>
          <a:xfrm>
            <a:off x="6717800" y="426733"/>
            <a:ext cx="50232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08" name="Google Shape;2208;p65"/>
          <p:cNvSpPr>
            <a:spLocks noGrp="1"/>
          </p:cNvSpPr>
          <p:nvPr>
            <p:ph type="pic" idx="2"/>
          </p:nvPr>
        </p:nvSpPr>
        <p:spPr>
          <a:xfrm>
            <a:off x="0" y="0"/>
            <a:ext cx="6096000" cy="6858000"/>
          </a:xfrm>
          <a:prstGeom prst="rect">
            <a:avLst/>
          </a:prstGeom>
          <a:solidFill>
            <a:schemeClr val="lt2"/>
          </a:solidFill>
          <a:ln>
            <a:noFill/>
          </a:ln>
        </p:spPr>
      </p:sp>
      <p:sp>
        <p:nvSpPr>
          <p:cNvPr id="2209" name="Google Shape;2209;p65"/>
          <p:cNvSpPr txBox="1">
            <a:spLocks noGrp="1"/>
          </p:cNvSpPr>
          <p:nvPr>
            <p:ph type="body" idx="1"/>
          </p:nvPr>
        </p:nvSpPr>
        <p:spPr>
          <a:xfrm>
            <a:off x="6717700" y="1894600"/>
            <a:ext cx="5023200" cy="4542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Title, text, photo, left — gold">
  <p:cSld name="23: Title, text, photo, left — gold">
    <p:spTree>
      <p:nvGrpSpPr>
        <p:cNvPr id="1" name="Shape 2210"/>
        <p:cNvGrpSpPr/>
        <p:nvPr/>
      </p:nvGrpSpPr>
      <p:grpSpPr>
        <a:xfrm>
          <a:off x="0" y="0"/>
          <a:ext cx="0" cy="0"/>
          <a:chOff x="0" y="0"/>
          <a:chExt cx="0" cy="0"/>
        </a:xfrm>
      </p:grpSpPr>
      <p:sp>
        <p:nvSpPr>
          <p:cNvPr id="2211" name="Google Shape;2211;p66"/>
          <p:cNvSpPr txBox="1">
            <a:spLocks noGrp="1"/>
          </p:cNvSpPr>
          <p:nvPr>
            <p:ph type="title"/>
          </p:nvPr>
        </p:nvSpPr>
        <p:spPr>
          <a:xfrm>
            <a:off x="560833" y="426733"/>
            <a:ext cx="5035200" cy="125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12" name="Google Shape;2212;p66"/>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13" name="Google Shape;2213;p66"/>
          <p:cNvSpPr txBox="1">
            <a:spLocks noGrp="1"/>
          </p:cNvSpPr>
          <p:nvPr>
            <p:ph type="body" idx="1"/>
          </p:nvPr>
        </p:nvSpPr>
        <p:spPr>
          <a:xfrm>
            <a:off x="561200" y="1808500"/>
            <a:ext cx="5035200" cy="4628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14" name="Google Shape;2214;p66"/>
          <p:cNvSpPr>
            <a:spLocks noGrp="1"/>
          </p:cNvSpPr>
          <p:nvPr>
            <p:ph type="pic" idx="2"/>
          </p:nvPr>
        </p:nvSpPr>
        <p:spPr>
          <a:xfrm>
            <a:off x="6717800" y="646565"/>
            <a:ext cx="5022800" cy="5546800"/>
          </a:xfrm>
          <a:prstGeom prst="rect">
            <a:avLst/>
          </a:prstGeom>
          <a:solidFill>
            <a:schemeClr val="lt2"/>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Title, text, photo, right — gold">
  <p:cSld name="23: Title, text, photo, right — gold">
    <p:spTree>
      <p:nvGrpSpPr>
        <p:cNvPr id="1" name="Shape 2215"/>
        <p:cNvGrpSpPr/>
        <p:nvPr/>
      </p:nvGrpSpPr>
      <p:grpSpPr>
        <a:xfrm>
          <a:off x="0" y="0"/>
          <a:ext cx="0" cy="0"/>
          <a:chOff x="0" y="0"/>
          <a:chExt cx="0" cy="0"/>
        </a:xfrm>
      </p:grpSpPr>
      <p:sp>
        <p:nvSpPr>
          <p:cNvPr id="2216" name="Google Shape;2216;p67"/>
          <p:cNvSpPr txBox="1">
            <a:spLocks noGrp="1"/>
          </p:cNvSpPr>
          <p:nvPr>
            <p:ph type="title"/>
          </p:nvPr>
        </p:nvSpPr>
        <p:spPr>
          <a:xfrm>
            <a:off x="6717800" y="1182633"/>
            <a:ext cx="50352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17" name="Google Shape;2217;p67"/>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18" name="Google Shape;2218;p67"/>
          <p:cNvSpPr txBox="1">
            <a:spLocks noGrp="1"/>
          </p:cNvSpPr>
          <p:nvPr>
            <p:ph type="body" idx="1"/>
          </p:nvPr>
        </p:nvSpPr>
        <p:spPr>
          <a:xfrm>
            <a:off x="6705667" y="2239100"/>
            <a:ext cx="5035200" cy="41984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219" name="Google Shape;2219;p67"/>
          <p:cNvSpPr>
            <a:spLocks noGrp="1"/>
          </p:cNvSpPr>
          <p:nvPr>
            <p:ph type="pic" idx="2"/>
          </p:nvPr>
        </p:nvSpPr>
        <p:spPr>
          <a:xfrm>
            <a:off x="560833" y="965367"/>
            <a:ext cx="4889200" cy="5228800"/>
          </a:xfrm>
          <a:prstGeom prst="rect">
            <a:avLst/>
          </a:prstGeom>
          <a:solidFill>
            <a:schemeClr val="lt2"/>
          </a:soli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Title, text, photo, right — gold">
  <p:cSld name="1_23: Title, text, photo, right — gold">
    <p:spTree>
      <p:nvGrpSpPr>
        <p:cNvPr id="1" name="Shape 2220"/>
        <p:cNvGrpSpPr/>
        <p:nvPr/>
      </p:nvGrpSpPr>
      <p:grpSpPr>
        <a:xfrm>
          <a:off x="0" y="0"/>
          <a:ext cx="0" cy="0"/>
          <a:chOff x="0" y="0"/>
          <a:chExt cx="0" cy="0"/>
        </a:xfrm>
      </p:grpSpPr>
      <p:sp>
        <p:nvSpPr>
          <p:cNvPr id="2221" name="Google Shape;2221;p68"/>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22" name="Google Shape;2222;p68"/>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23" name="Google Shape;2223;p68"/>
          <p:cNvSpPr txBox="1">
            <a:spLocks noGrp="1"/>
          </p:cNvSpPr>
          <p:nvPr>
            <p:ph type="body" idx="1"/>
          </p:nvPr>
        </p:nvSpPr>
        <p:spPr>
          <a:xfrm>
            <a:off x="6144867" y="1894633"/>
            <a:ext cx="5437600" cy="4542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24" name="Google Shape;2224;p68"/>
          <p:cNvSpPr>
            <a:spLocks noGrp="1"/>
          </p:cNvSpPr>
          <p:nvPr>
            <p:ph type="pic" idx="2"/>
          </p:nvPr>
        </p:nvSpPr>
        <p:spPr>
          <a:xfrm>
            <a:off x="560833" y="965367"/>
            <a:ext cx="3913600" cy="5228800"/>
          </a:xfrm>
          <a:prstGeom prst="rect">
            <a:avLst/>
          </a:prstGeom>
          <a:solidFill>
            <a:schemeClr val="lt2"/>
          </a:soli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text, photo, for list or steps">
  <p:cSld name="23: Title, text, photo, for list or steps">
    <p:spTree>
      <p:nvGrpSpPr>
        <p:cNvPr id="1" name="Shape 2225"/>
        <p:cNvGrpSpPr/>
        <p:nvPr/>
      </p:nvGrpSpPr>
      <p:grpSpPr>
        <a:xfrm>
          <a:off x="0" y="0"/>
          <a:ext cx="0" cy="0"/>
          <a:chOff x="0" y="0"/>
          <a:chExt cx="0" cy="0"/>
        </a:xfrm>
      </p:grpSpPr>
      <p:sp>
        <p:nvSpPr>
          <p:cNvPr id="2226" name="Google Shape;2226;p69"/>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27" name="Google Shape;2227;p69"/>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28" name="Google Shape;2228;p69"/>
          <p:cNvSpPr txBox="1">
            <a:spLocks noGrp="1"/>
          </p:cNvSpPr>
          <p:nvPr>
            <p:ph type="body" idx="1"/>
          </p:nvPr>
        </p:nvSpPr>
        <p:spPr>
          <a:xfrm>
            <a:off x="6144867" y="1894633"/>
            <a:ext cx="5437600" cy="8120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229" name="Google Shape;2229;p69"/>
          <p:cNvSpPr>
            <a:spLocks noGrp="1"/>
          </p:cNvSpPr>
          <p:nvPr>
            <p:ph type="pic" idx="2"/>
          </p:nvPr>
        </p:nvSpPr>
        <p:spPr>
          <a:xfrm>
            <a:off x="560833" y="965367"/>
            <a:ext cx="3913600" cy="5228800"/>
          </a:xfrm>
          <a:prstGeom prst="rect">
            <a:avLst/>
          </a:prstGeom>
          <a:solidFill>
            <a:schemeClr val="lt2"/>
          </a:solidFill>
          <a:ln>
            <a:noFill/>
          </a:ln>
        </p:spPr>
      </p:sp>
      <p:sp>
        <p:nvSpPr>
          <p:cNvPr id="2230" name="Google Shape;2230;p69"/>
          <p:cNvSpPr txBox="1">
            <a:spLocks noGrp="1"/>
          </p:cNvSpPr>
          <p:nvPr>
            <p:ph type="body" idx="3"/>
          </p:nvPr>
        </p:nvSpPr>
        <p:spPr>
          <a:xfrm>
            <a:off x="6156967" y="2832400"/>
            <a:ext cx="400000" cy="4000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1067" b="1"/>
            </a:lvl1pPr>
            <a:lvl2pPr marL="914400" lvl="1" indent="-279400" algn="ctr">
              <a:lnSpc>
                <a:spcPct val="100000"/>
              </a:lnSpc>
              <a:spcBef>
                <a:spcPts val="1067"/>
              </a:spcBef>
              <a:spcAft>
                <a:spcPts val="0"/>
              </a:spcAft>
              <a:buSzPts val="800"/>
              <a:buChar char="○"/>
              <a:defRPr sz="1067" b="1"/>
            </a:lvl2pPr>
            <a:lvl3pPr marL="1371600" lvl="2" indent="-279400" algn="ctr">
              <a:lnSpc>
                <a:spcPct val="100000"/>
              </a:lnSpc>
              <a:spcBef>
                <a:spcPts val="1067"/>
              </a:spcBef>
              <a:spcAft>
                <a:spcPts val="0"/>
              </a:spcAft>
              <a:buSzPts val="800"/>
              <a:buChar char="■"/>
              <a:defRPr sz="1067" b="1"/>
            </a:lvl3pPr>
            <a:lvl4pPr marL="1828800" lvl="3" indent="-279400" algn="ctr">
              <a:lnSpc>
                <a:spcPct val="100000"/>
              </a:lnSpc>
              <a:spcBef>
                <a:spcPts val="1067"/>
              </a:spcBef>
              <a:spcAft>
                <a:spcPts val="0"/>
              </a:spcAft>
              <a:buSzPts val="800"/>
              <a:buChar char="●"/>
              <a:defRPr sz="1067" b="1"/>
            </a:lvl4pPr>
            <a:lvl5pPr marL="2286000" lvl="4" indent="-279400" algn="ctr">
              <a:lnSpc>
                <a:spcPct val="100000"/>
              </a:lnSpc>
              <a:spcBef>
                <a:spcPts val="1067"/>
              </a:spcBef>
              <a:spcAft>
                <a:spcPts val="0"/>
              </a:spcAft>
              <a:buSzPts val="800"/>
              <a:buChar char="○"/>
              <a:defRPr sz="1067" b="1"/>
            </a:lvl5pPr>
            <a:lvl6pPr marL="2743200" lvl="5" indent="-279400" algn="ctr">
              <a:lnSpc>
                <a:spcPct val="100000"/>
              </a:lnSpc>
              <a:spcBef>
                <a:spcPts val="1067"/>
              </a:spcBef>
              <a:spcAft>
                <a:spcPts val="0"/>
              </a:spcAft>
              <a:buSzPts val="800"/>
              <a:buChar char="■"/>
              <a:defRPr sz="1067" b="1"/>
            </a:lvl6pPr>
            <a:lvl7pPr marL="3200400" lvl="6" indent="-279400" algn="ctr">
              <a:lnSpc>
                <a:spcPct val="100000"/>
              </a:lnSpc>
              <a:spcBef>
                <a:spcPts val="1067"/>
              </a:spcBef>
              <a:spcAft>
                <a:spcPts val="0"/>
              </a:spcAft>
              <a:buSzPts val="800"/>
              <a:buChar char="●"/>
              <a:defRPr sz="1067" b="1"/>
            </a:lvl7pPr>
            <a:lvl8pPr marL="3657600" lvl="7" indent="-279400" algn="ctr">
              <a:lnSpc>
                <a:spcPct val="100000"/>
              </a:lnSpc>
              <a:spcBef>
                <a:spcPts val="1067"/>
              </a:spcBef>
              <a:spcAft>
                <a:spcPts val="0"/>
              </a:spcAft>
              <a:buSzPts val="800"/>
              <a:buChar char="○"/>
              <a:defRPr sz="1067" b="1"/>
            </a:lvl8pPr>
            <a:lvl9pPr marL="4114800" lvl="8" indent="-279400" algn="ctr">
              <a:lnSpc>
                <a:spcPct val="100000"/>
              </a:lnSpc>
              <a:spcBef>
                <a:spcPts val="1067"/>
              </a:spcBef>
              <a:spcAft>
                <a:spcPts val="1067"/>
              </a:spcAft>
              <a:buSzPts val="800"/>
              <a:buChar char="■"/>
              <a:defRPr sz="1067" b="1"/>
            </a:lvl9pPr>
          </a:lstStyle>
          <a:p>
            <a:endParaRPr/>
          </a:p>
        </p:txBody>
      </p:sp>
      <p:sp>
        <p:nvSpPr>
          <p:cNvPr id="2231" name="Google Shape;2231;p69"/>
          <p:cNvSpPr/>
          <p:nvPr/>
        </p:nvSpPr>
        <p:spPr>
          <a:xfrm>
            <a:off x="6156979" y="2836877"/>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a:solidFill>
                <a:srgbClr val="191919"/>
              </a:solidFill>
              <a:latin typeface="Calibri"/>
              <a:ea typeface="Calibri"/>
              <a:cs typeface="Calibri"/>
              <a:sym typeface="Calibri"/>
            </a:endParaRPr>
          </a:p>
        </p:txBody>
      </p:sp>
      <p:sp>
        <p:nvSpPr>
          <p:cNvPr id="2232" name="Google Shape;2232;p69"/>
          <p:cNvSpPr txBox="1">
            <a:spLocks noGrp="1"/>
          </p:cNvSpPr>
          <p:nvPr>
            <p:ph type="subTitle" idx="4"/>
          </p:nvPr>
        </p:nvSpPr>
        <p:spPr>
          <a:xfrm>
            <a:off x="6778700" y="2863401"/>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233" name="Google Shape;2233;p69"/>
          <p:cNvSpPr txBox="1">
            <a:spLocks noGrp="1"/>
          </p:cNvSpPr>
          <p:nvPr>
            <p:ph type="body" idx="5"/>
          </p:nvPr>
        </p:nvSpPr>
        <p:spPr>
          <a:xfrm>
            <a:off x="6791100" y="3158636"/>
            <a:ext cx="4803600" cy="17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234" name="Google Shape;2234;p69"/>
          <p:cNvSpPr txBox="1">
            <a:spLocks noGrp="1"/>
          </p:cNvSpPr>
          <p:nvPr>
            <p:ph type="body" idx="6"/>
          </p:nvPr>
        </p:nvSpPr>
        <p:spPr>
          <a:xfrm>
            <a:off x="6150700" y="3613833"/>
            <a:ext cx="400000" cy="4000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1067" b="1"/>
            </a:lvl1pPr>
            <a:lvl2pPr marL="914400" lvl="1" indent="-279400" algn="ctr">
              <a:lnSpc>
                <a:spcPct val="100000"/>
              </a:lnSpc>
              <a:spcBef>
                <a:spcPts val="1067"/>
              </a:spcBef>
              <a:spcAft>
                <a:spcPts val="0"/>
              </a:spcAft>
              <a:buSzPts val="800"/>
              <a:buChar char="○"/>
              <a:defRPr sz="1067" b="1"/>
            </a:lvl2pPr>
            <a:lvl3pPr marL="1371600" lvl="2" indent="-279400" algn="ctr">
              <a:lnSpc>
                <a:spcPct val="100000"/>
              </a:lnSpc>
              <a:spcBef>
                <a:spcPts val="1067"/>
              </a:spcBef>
              <a:spcAft>
                <a:spcPts val="0"/>
              </a:spcAft>
              <a:buSzPts val="800"/>
              <a:buChar char="■"/>
              <a:defRPr sz="1067" b="1"/>
            </a:lvl3pPr>
            <a:lvl4pPr marL="1828800" lvl="3" indent="-279400" algn="ctr">
              <a:lnSpc>
                <a:spcPct val="100000"/>
              </a:lnSpc>
              <a:spcBef>
                <a:spcPts val="1067"/>
              </a:spcBef>
              <a:spcAft>
                <a:spcPts val="0"/>
              </a:spcAft>
              <a:buSzPts val="800"/>
              <a:buChar char="●"/>
              <a:defRPr sz="1067" b="1"/>
            </a:lvl4pPr>
            <a:lvl5pPr marL="2286000" lvl="4" indent="-279400" algn="ctr">
              <a:lnSpc>
                <a:spcPct val="100000"/>
              </a:lnSpc>
              <a:spcBef>
                <a:spcPts val="1067"/>
              </a:spcBef>
              <a:spcAft>
                <a:spcPts val="0"/>
              </a:spcAft>
              <a:buSzPts val="800"/>
              <a:buChar char="○"/>
              <a:defRPr sz="1067" b="1"/>
            </a:lvl5pPr>
            <a:lvl6pPr marL="2743200" lvl="5" indent="-279400" algn="ctr">
              <a:lnSpc>
                <a:spcPct val="100000"/>
              </a:lnSpc>
              <a:spcBef>
                <a:spcPts val="1067"/>
              </a:spcBef>
              <a:spcAft>
                <a:spcPts val="0"/>
              </a:spcAft>
              <a:buSzPts val="800"/>
              <a:buChar char="■"/>
              <a:defRPr sz="1067" b="1"/>
            </a:lvl6pPr>
            <a:lvl7pPr marL="3200400" lvl="6" indent="-279400" algn="ctr">
              <a:lnSpc>
                <a:spcPct val="100000"/>
              </a:lnSpc>
              <a:spcBef>
                <a:spcPts val="1067"/>
              </a:spcBef>
              <a:spcAft>
                <a:spcPts val="0"/>
              </a:spcAft>
              <a:buSzPts val="800"/>
              <a:buChar char="●"/>
              <a:defRPr sz="1067" b="1"/>
            </a:lvl7pPr>
            <a:lvl8pPr marL="3657600" lvl="7" indent="-279400" algn="ctr">
              <a:lnSpc>
                <a:spcPct val="100000"/>
              </a:lnSpc>
              <a:spcBef>
                <a:spcPts val="1067"/>
              </a:spcBef>
              <a:spcAft>
                <a:spcPts val="0"/>
              </a:spcAft>
              <a:buSzPts val="800"/>
              <a:buChar char="○"/>
              <a:defRPr sz="1067" b="1"/>
            </a:lvl8pPr>
            <a:lvl9pPr marL="4114800" lvl="8" indent="-279400" algn="ctr">
              <a:lnSpc>
                <a:spcPct val="100000"/>
              </a:lnSpc>
              <a:spcBef>
                <a:spcPts val="1067"/>
              </a:spcBef>
              <a:spcAft>
                <a:spcPts val="1067"/>
              </a:spcAft>
              <a:buSzPts val="800"/>
              <a:buChar char="■"/>
              <a:defRPr sz="1067" b="1"/>
            </a:lvl9pPr>
          </a:lstStyle>
          <a:p>
            <a:endParaRPr/>
          </a:p>
        </p:txBody>
      </p:sp>
      <p:sp>
        <p:nvSpPr>
          <p:cNvPr id="2235" name="Google Shape;2235;p69"/>
          <p:cNvSpPr/>
          <p:nvPr/>
        </p:nvSpPr>
        <p:spPr>
          <a:xfrm>
            <a:off x="6150712" y="3618311"/>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a:solidFill>
                <a:srgbClr val="191919"/>
              </a:solidFill>
              <a:latin typeface="Calibri"/>
              <a:ea typeface="Calibri"/>
              <a:cs typeface="Calibri"/>
              <a:sym typeface="Calibri"/>
            </a:endParaRPr>
          </a:p>
        </p:txBody>
      </p:sp>
      <p:sp>
        <p:nvSpPr>
          <p:cNvPr id="2236" name="Google Shape;2236;p69"/>
          <p:cNvSpPr txBox="1">
            <a:spLocks noGrp="1"/>
          </p:cNvSpPr>
          <p:nvPr>
            <p:ph type="subTitle" idx="7"/>
          </p:nvPr>
        </p:nvSpPr>
        <p:spPr>
          <a:xfrm>
            <a:off x="6772433" y="3644835"/>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237" name="Google Shape;2237;p69"/>
          <p:cNvSpPr txBox="1">
            <a:spLocks noGrp="1"/>
          </p:cNvSpPr>
          <p:nvPr>
            <p:ph type="body" idx="8"/>
          </p:nvPr>
        </p:nvSpPr>
        <p:spPr>
          <a:xfrm>
            <a:off x="6784833" y="3940069"/>
            <a:ext cx="4803600" cy="17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238" name="Google Shape;2238;p69"/>
          <p:cNvSpPr txBox="1">
            <a:spLocks noGrp="1"/>
          </p:cNvSpPr>
          <p:nvPr>
            <p:ph type="body" idx="9"/>
          </p:nvPr>
        </p:nvSpPr>
        <p:spPr>
          <a:xfrm>
            <a:off x="6150700" y="4377056"/>
            <a:ext cx="400000" cy="4000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1067" b="1"/>
            </a:lvl1pPr>
            <a:lvl2pPr marL="914400" lvl="1" indent="-279400" algn="ctr">
              <a:lnSpc>
                <a:spcPct val="100000"/>
              </a:lnSpc>
              <a:spcBef>
                <a:spcPts val="1067"/>
              </a:spcBef>
              <a:spcAft>
                <a:spcPts val="0"/>
              </a:spcAft>
              <a:buSzPts val="800"/>
              <a:buChar char="○"/>
              <a:defRPr sz="1067" b="1"/>
            </a:lvl2pPr>
            <a:lvl3pPr marL="1371600" lvl="2" indent="-279400" algn="ctr">
              <a:lnSpc>
                <a:spcPct val="100000"/>
              </a:lnSpc>
              <a:spcBef>
                <a:spcPts val="1067"/>
              </a:spcBef>
              <a:spcAft>
                <a:spcPts val="0"/>
              </a:spcAft>
              <a:buSzPts val="800"/>
              <a:buChar char="■"/>
              <a:defRPr sz="1067" b="1"/>
            </a:lvl3pPr>
            <a:lvl4pPr marL="1828800" lvl="3" indent="-279400" algn="ctr">
              <a:lnSpc>
                <a:spcPct val="100000"/>
              </a:lnSpc>
              <a:spcBef>
                <a:spcPts val="1067"/>
              </a:spcBef>
              <a:spcAft>
                <a:spcPts val="0"/>
              </a:spcAft>
              <a:buSzPts val="800"/>
              <a:buChar char="●"/>
              <a:defRPr sz="1067" b="1"/>
            </a:lvl4pPr>
            <a:lvl5pPr marL="2286000" lvl="4" indent="-279400" algn="ctr">
              <a:lnSpc>
                <a:spcPct val="100000"/>
              </a:lnSpc>
              <a:spcBef>
                <a:spcPts val="1067"/>
              </a:spcBef>
              <a:spcAft>
                <a:spcPts val="0"/>
              </a:spcAft>
              <a:buSzPts val="800"/>
              <a:buChar char="○"/>
              <a:defRPr sz="1067" b="1"/>
            </a:lvl5pPr>
            <a:lvl6pPr marL="2743200" lvl="5" indent="-279400" algn="ctr">
              <a:lnSpc>
                <a:spcPct val="100000"/>
              </a:lnSpc>
              <a:spcBef>
                <a:spcPts val="1067"/>
              </a:spcBef>
              <a:spcAft>
                <a:spcPts val="0"/>
              </a:spcAft>
              <a:buSzPts val="800"/>
              <a:buChar char="■"/>
              <a:defRPr sz="1067" b="1"/>
            </a:lvl6pPr>
            <a:lvl7pPr marL="3200400" lvl="6" indent="-279400" algn="ctr">
              <a:lnSpc>
                <a:spcPct val="100000"/>
              </a:lnSpc>
              <a:spcBef>
                <a:spcPts val="1067"/>
              </a:spcBef>
              <a:spcAft>
                <a:spcPts val="0"/>
              </a:spcAft>
              <a:buSzPts val="800"/>
              <a:buChar char="●"/>
              <a:defRPr sz="1067" b="1"/>
            </a:lvl7pPr>
            <a:lvl8pPr marL="3657600" lvl="7" indent="-279400" algn="ctr">
              <a:lnSpc>
                <a:spcPct val="100000"/>
              </a:lnSpc>
              <a:spcBef>
                <a:spcPts val="1067"/>
              </a:spcBef>
              <a:spcAft>
                <a:spcPts val="0"/>
              </a:spcAft>
              <a:buSzPts val="800"/>
              <a:buChar char="○"/>
              <a:defRPr sz="1067" b="1"/>
            </a:lvl8pPr>
            <a:lvl9pPr marL="4114800" lvl="8" indent="-279400" algn="ctr">
              <a:lnSpc>
                <a:spcPct val="100000"/>
              </a:lnSpc>
              <a:spcBef>
                <a:spcPts val="1067"/>
              </a:spcBef>
              <a:spcAft>
                <a:spcPts val="1067"/>
              </a:spcAft>
              <a:buSzPts val="800"/>
              <a:buChar char="■"/>
              <a:defRPr sz="1067" b="1"/>
            </a:lvl9pPr>
          </a:lstStyle>
          <a:p>
            <a:endParaRPr/>
          </a:p>
        </p:txBody>
      </p:sp>
      <p:sp>
        <p:nvSpPr>
          <p:cNvPr id="2239" name="Google Shape;2239;p69"/>
          <p:cNvSpPr/>
          <p:nvPr/>
        </p:nvSpPr>
        <p:spPr>
          <a:xfrm>
            <a:off x="6150712" y="4381533"/>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a:solidFill>
                <a:srgbClr val="191919"/>
              </a:solidFill>
              <a:latin typeface="Calibri"/>
              <a:ea typeface="Calibri"/>
              <a:cs typeface="Calibri"/>
              <a:sym typeface="Calibri"/>
            </a:endParaRPr>
          </a:p>
        </p:txBody>
      </p:sp>
      <p:sp>
        <p:nvSpPr>
          <p:cNvPr id="2240" name="Google Shape;2240;p69"/>
          <p:cNvSpPr txBox="1">
            <a:spLocks noGrp="1"/>
          </p:cNvSpPr>
          <p:nvPr>
            <p:ph type="subTitle" idx="13"/>
          </p:nvPr>
        </p:nvSpPr>
        <p:spPr>
          <a:xfrm>
            <a:off x="6772433" y="4408057"/>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241" name="Google Shape;2241;p69"/>
          <p:cNvSpPr txBox="1">
            <a:spLocks noGrp="1"/>
          </p:cNvSpPr>
          <p:nvPr>
            <p:ph type="body" idx="14"/>
          </p:nvPr>
        </p:nvSpPr>
        <p:spPr>
          <a:xfrm>
            <a:off x="6784833" y="4740200"/>
            <a:ext cx="4803600" cy="17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242" name="Google Shape;2242;p69"/>
          <p:cNvSpPr txBox="1">
            <a:spLocks noGrp="1"/>
          </p:cNvSpPr>
          <p:nvPr>
            <p:ph type="body" idx="15"/>
          </p:nvPr>
        </p:nvSpPr>
        <p:spPr>
          <a:xfrm>
            <a:off x="6150700" y="5139803"/>
            <a:ext cx="400000" cy="4000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1067" b="1"/>
            </a:lvl1pPr>
            <a:lvl2pPr marL="914400" lvl="1" indent="-279400" algn="ctr">
              <a:lnSpc>
                <a:spcPct val="100000"/>
              </a:lnSpc>
              <a:spcBef>
                <a:spcPts val="1067"/>
              </a:spcBef>
              <a:spcAft>
                <a:spcPts val="0"/>
              </a:spcAft>
              <a:buSzPts val="800"/>
              <a:buChar char="○"/>
              <a:defRPr sz="1067" b="1"/>
            </a:lvl2pPr>
            <a:lvl3pPr marL="1371600" lvl="2" indent="-279400" algn="ctr">
              <a:lnSpc>
                <a:spcPct val="100000"/>
              </a:lnSpc>
              <a:spcBef>
                <a:spcPts val="1067"/>
              </a:spcBef>
              <a:spcAft>
                <a:spcPts val="0"/>
              </a:spcAft>
              <a:buSzPts val="800"/>
              <a:buChar char="■"/>
              <a:defRPr sz="1067" b="1"/>
            </a:lvl3pPr>
            <a:lvl4pPr marL="1828800" lvl="3" indent="-279400" algn="ctr">
              <a:lnSpc>
                <a:spcPct val="100000"/>
              </a:lnSpc>
              <a:spcBef>
                <a:spcPts val="1067"/>
              </a:spcBef>
              <a:spcAft>
                <a:spcPts val="0"/>
              </a:spcAft>
              <a:buSzPts val="800"/>
              <a:buChar char="●"/>
              <a:defRPr sz="1067" b="1"/>
            </a:lvl4pPr>
            <a:lvl5pPr marL="2286000" lvl="4" indent="-279400" algn="ctr">
              <a:lnSpc>
                <a:spcPct val="100000"/>
              </a:lnSpc>
              <a:spcBef>
                <a:spcPts val="1067"/>
              </a:spcBef>
              <a:spcAft>
                <a:spcPts val="0"/>
              </a:spcAft>
              <a:buSzPts val="800"/>
              <a:buChar char="○"/>
              <a:defRPr sz="1067" b="1"/>
            </a:lvl5pPr>
            <a:lvl6pPr marL="2743200" lvl="5" indent="-279400" algn="ctr">
              <a:lnSpc>
                <a:spcPct val="100000"/>
              </a:lnSpc>
              <a:spcBef>
                <a:spcPts val="1067"/>
              </a:spcBef>
              <a:spcAft>
                <a:spcPts val="0"/>
              </a:spcAft>
              <a:buSzPts val="800"/>
              <a:buChar char="■"/>
              <a:defRPr sz="1067" b="1"/>
            </a:lvl6pPr>
            <a:lvl7pPr marL="3200400" lvl="6" indent="-279400" algn="ctr">
              <a:lnSpc>
                <a:spcPct val="100000"/>
              </a:lnSpc>
              <a:spcBef>
                <a:spcPts val="1067"/>
              </a:spcBef>
              <a:spcAft>
                <a:spcPts val="0"/>
              </a:spcAft>
              <a:buSzPts val="800"/>
              <a:buChar char="●"/>
              <a:defRPr sz="1067" b="1"/>
            </a:lvl7pPr>
            <a:lvl8pPr marL="3657600" lvl="7" indent="-279400" algn="ctr">
              <a:lnSpc>
                <a:spcPct val="100000"/>
              </a:lnSpc>
              <a:spcBef>
                <a:spcPts val="1067"/>
              </a:spcBef>
              <a:spcAft>
                <a:spcPts val="0"/>
              </a:spcAft>
              <a:buSzPts val="800"/>
              <a:buChar char="○"/>
              <a:defRPr sz="1067" b="1"/>
            </a:lvl8pPr>
            <a:lvl9pPr marL="4114800" lvl="8" indent="-279400" algn="ctr">
              <a:lnSpc>
                <a:spcPct val="100000"/>
              </a:lnSpc>
              <a:spcBef>
                <a:spcPts val="1067"/>
              </a:spcBef>
              <a:spcAft>
                <a:spcPts val="1067"/>
              </a:spcAft>
              <a:buSzPts val="800"/>
              <a:buChar char="■"/>
              <a:defRPr sz="1067" b="1"/>
            </a:lvl9pPr>
          </a:lstStyle>
          <a:p>
            <a:endParaRPr/>
          </a:p>
        </p:txBody>
      </p:sp>
      <p:sp>
        <p:nvSpPr>
          <p:cNvPr id="2243" name="Google Shape;2243;p69"/>
          <p:cNvSpPr/>
          <p:nvPr/>
        </p:nvSpPr>
        <p:spPr>
          <a:xfrm>
            <a:off x="6150712" y="5144280"/>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a:solidFill>
                <a:srgbClr val="191919"/>
              </a:solidFill>
              <a:latin typeface="Calibri"/>
              <a:ea typeface="Calibri"/>
              <a:cs typeface="Calibri"/>
              <a:sym typeface="Calibri"/>
            </a:endParaRPr>
          </a:p>
        </p:txBody>
      </p:sp>
      <p:sp>
        <p:nvSpPr>
          <p:cNvPr id="2244" name="Google Shape;2244;p69"/>
          <p:cNvSpPr txBox="1">
            <a:spLocks noGrp="1"/>
          </p:cNvSpPr>
          <p:nvPr>
            <p:ph type="subTitle" idx="16"/>
          </p:nvPr>
        </p:nvSpPr>
        <p:spPr>
          <a:xfrm>
            <a:off x="6772433" y="5170804"/>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245" name="Google Shape;2245;p69"/>
          <p:cNvSpPr txBox="1">
            <a:spLocks noGrp="1"/>
          </p:cNvSpPr>
          <p:nvPr>
            <p:ph type="body" idx="17"/>
          </p:nvPr>
        </p:nvSpPr>
        <p:spPr>
          <a:xfrm>
            <a:off x="6784833" y="5466039"/>
            <a:ext cx="4803600" cy="17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246" name="Google Shape;2246;p69"/>
          <p:cNvSpPr txBox="1">
            <a:spLocks noGrp="1"/>
          </p:cNvSpPr>
          <p:nvPr>
            <p:ph type="body" idx="18"/>
          </p:nvPr>
        </p:nvSpPr>
        <p:spPr>
          <a:xfrm>
            <a:off x="6150700" y="5961333"/>
            <a:ext cx="400000" cy="4000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1067" b="1"/>
            </a:lvl1pPr>
            <a:lvl2pPr marL="914400" lvl="1" indent="-279400" algn="ctr">
              <a:lnSpc>
                <a:spcPct val="100000"/>
              </a:lnSpc>
              <a:spcBef>
                <a:spcPts val="1067"/>
              </a:spcBef>
              <a:spcAft>
                <a:spcPts val="0"/>
              </a:spcAft>
              <a:buSzPts val="800"/>
              <a:buChar char="○"/>
              <a:defRPr sz="1067" b="1"/>
            </a:lvl2pPr>
            <a:lvl3pPr marL="1371600" lvl="2" indent="-279400" algn="ctr">
              <a:lnSpc>
                <a:spcPct val="100000"/>
              </a:lnSpc>
              <a:spcBef>
                <a:spcPts val="1067"/>
              </a:spcBef>
              <a:spcAft>
                <a:spcPts val="0"/>
              </a:spcAft>
              <a:buSzPts val="800"/>
              <a:buChar char="■"/>
              <a:defRPr sz="1067" b="1"/>
            </a:lvl3pPr>
            <a:lvl4pPr marL="1828800" lvl="3" indent="-279400" algn="ctr">
              <a:lnSpc>
                <a:spcPct val="100000"/>
              </a:lnSpc>
              <a:spcBef>
                <a:spcPts val="1067"/>
              </a:spcBef>
              <a:spcAft>
                <a:spcPts val="0"/>
              </a:spcAft>
              <a:buSzPts val="800"/>
              <a:buChar char="●"/>
              <a:defRPr sz="1067" b="1"/>
            </a:lvl4pPr>
            <a:lvl5pPr marL="2286000" lvl="4" indent="-279400" algn="ctr">
              <a:lnSpc>
                <a:spcPct val="100000"/>
              </a:lnSpc>
              <a:spcBef>
                <a:spcPts val="1067"/>
              </a:spcBef>
              <a:spcAft>
                <a:spcPts val="0"/>
              </a:spcAft>
              <a:buSzPts val="800"/>
              <a:buChar char="○"/>
              <a:defRPr sz="1067" b="1"/>
            </a:lvl5pPr>
            <a:lvl6pPr marL="2743200" lvl="5" indent="-279400" algn="ctr">
              <a:lnSpc>
                <a:spcPct val="100000"/>
              </a:lnSpc>
              <a:spcBef>
                <a:spcPts val="1067"/>
              </a:spcBef>
              <a:spcAft>
                <a:spcPts val="0"/>
              </a:spcAft>
              <a:buSzPts val="800"/>
              <a:buChar char="■"/>
              <a:defRPr sz="1067" b="1"/>
            </a:lvl6pPr>
            <a:lvl7pPr marL="3200400" lvl="6" indent="-279400" algn="ctr">
              <a:lnSpc>
                <a:spcPct val="100000"/>
              </a:lnSpc>
              <a:spcBef>
                <a:spcPts val="1067"/>
              </a:spcBef>
              <a:spcAft>
                <a:spcPts val="0"/>
              </a:spcAft>
              <a:buSzPts val="800"/>
              <a:buChar char="●"/>
              <a:defRPr sz="1067" b="1"/>
            </a:lvl7pPr>
            <a:lvl8pPr marL="3657600" lvl="7" indent="-279400" algn="ctr">
              <a:lnSpc>
                <a:spcPct val="100000"/>
              </a:lnSpc>
              <a:spcBef>
                <a:spcPts val="1067"/>
              </a:spcBef>
              <a:spcAft>
                <a:spcPts val="0"/>
              </a:spcAft>
              <a:buSzPts val="800"/>
              <a:buChar char="○"/>
              <a:defRPr sz="1067" b="1"/>
            </a:lvl8pPr>
            <a:lvl9pPr marL="4114800" lvl="8" indent="-279400" algn="ctr">
              <a:lnSpc>
                <a:spcPct val="100000"/>
              </a:lnSpc>
              <a:spcBef>
                <a:spcPts val="1067"/>
              </a:spcBef>
              <a:spcAft>
                <a:spcPts val="1067"/>
              </a:spcAft>
              <a:buSzPts val="800"/>
              <a:buChar char="■"/>
              <a:defRPr sz="1067" b="1"/>
            </a:lvl9pPr>
          </a:lstStyle>
          <a:p>
            <a:endParaRPr/>
          </a:p>
        </p:txBody>
      </p:sp>
      <p:sp>
        <p:nvSpPr>
          <p:cNvPr id="2247" name="Google Shape;2247;p69"/>
          <p:cNvSpPr/>
          <p:nvPr/>
        </p:nvSpPr>
        <p:spPr>
          <a:xfrm>
            <a:off x="6150712" y="5953508"/>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a:solidFill>
                <a:srgbClr val="191919"/>
              </a:solidFill>
              <a:latin typeface="Calibri"/>
              <a:ea typeface="Calibri"/>
              <a:cs typeface="Calibri"/>
              <a:sym typeface="Calibri"/>
            </a:endParaRPr>
          </a:p>
        </p:txBody>
      </p:sp>
      <p:sp>
        <p:nvSpPr>
          <p:cNvPr id="2248" name="Google Shape;2248;p69"/>
          <p:cNvSpPr txBox="1">
            <a:spLocks noGrp="1"/>
          </p:cNvSpPr>
          <p:nvPr>
            <p:ph type="subTitle" idx="19"/>
          </p:nvPr>
        </p:nvSpPr>
        <p:spPr>
          <a:xfrm>
            <a:off x="6772433" y="5980032"/>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249" name="Google Shape;2249;p69"/>
          <p:cNvSpPr txBox="1">
            <a:spLocks noGrp="1"/>
          </p:cNvSpPr>
          <p:nvPr>
            <p:ph type="body" idx="20"/>
          </p:nvPr>
        </p:nvSpPr>
        <p:spPr>
          <a:xfrm>
            <a:off x="6784833" y="6275267"/>
            <a:ext cx="4803600" cy="17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Title, text, photo, right">
  <p:cSld name="1_23: Title, text, photo, right">
    <p:spTree>
      <p:nvGrpSpPr>
        <p:cNvPr id="1" name="Shape 2250"/>
        <p:cNvGrpSpPr/>
        <p:nvPr/>
      </p:nvGrpSpPr>
      <p:grpSpPr>
        <a:xfrm>
          <a:off x="0" y="0"/>
          <a:ext cx="0" cy="0"/>
          <a:chOff x="0" y="0"/>
          <a:chExt cx="0" cy="0"/>
        </a:xfrm>
      </p:grpSpPr>
      <p:sp>
        <p:nvSpPr>
          <p:cNvPr id="2251" name="Google Shape;2251;p70"/>
          <p:cNvSpPr txBox="1"/>
          <p:nvPr/>
        </p:nvSpPr>
        <p:spPr>
          <a:xfrm>
            <a:off x="0" y="0"/>
            <a:ext cx="5596000" cy="51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67"/>
              <a:buFont typeface="Arial"/>
              <a:buNone/>
            </a:pPr>
            <a:endParaRPr sz="1867" b="0" i="0" u="none">
              <a:solidFill>
                <a:schemeClr val="dk1"/>
              </a:solidFill>
              <a:latin typeface="Calibri"/>
              <a:ea typeface="Calibri"/>
              <a:cs typeface="Calibri"/>
              <a:sym typeface="Calibri"/>
            </a:endParaRPr>
          </a:p>
        </p:txBody>
      </p:sp>
      <p:sp>
        <p:nvSpPr>
          <p:cNvPr id="2252" name="Google Shape;2252;p70"/>
          <p:cNvSpPr txBox="1">
            <a:spLocks noGrp="1"/>
          </p:cNvSpPr>
          <p:nvPr>
            <p:ph type="title"/>
          </p:nvPr>
        </p:nvSpPr>
        <p:spPr>
          <a:xfrm>
            <a:off x="6751600" y="1326067"/>
            <a:ext cx="4989200" cy="86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53" name="Google Shape;2253;p70"/>
          <p:cNvSpPr txBox="1">
            <a:spLocks noGrp="1"/>
          </p:cNvSpPr>
          <p:nvPr>
            <p:ph type="body" idx="1"/>
          </p:nvPr>
        </p:nvSpPr>
        <p:spPr>
          <a:xfrm>
            <a:off x="6751600" y="2337533"/>
            <a:ext cx="4989200" cy="41000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54" name="Google Shape;2254;p70"/>
          <p:cNvSpPr>
            <a:spLocks noGrp="1"/>
          </p:cNvSpPr>
          <p:nvPr>
            <p:ph type="pic" idx="2"/>
          </p:nvPr>
        </p:nvSpPr>
        <p:spPr>
          <a:xfrm>
            <a:off x="578233" y="430600"/>
            <a:ext cx="5455200" cy="5036400"/>
          </a:xfrm>
          <a:prstGeom prst="rect">
            <a:avLst/>
          </a:prstGeom>
          <a:solidFill>
            <a:schemeClr val="lt2"/>
          </a:soli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Title, text, photo, right">
  <p:cSld name="1_23: Title, text, photo, right 2">
    <p:spTree>
      <p:nvGrpSpPr>
        <p:cNvPr id="1" name="Shape 2255"/>
        <p:cNvGrpSpPr/>
        <p:nvPr/>
      </p:nvGrpSpPr>
      <p:grpSpPr>
        <a:xfrm>
          <a:off x="0" y="0"/>
          <a:ext cx="0" cy="0"/>
          <a:chOff x="0" y="0"/>
          <a:chExt cx="0" cy="0"/>
        </a:xfrm>
      </p:grpSpPr>
      <p:sp>
        <p:nvSpPr>
          <p:cNvPr id="2256" name="Google Shape;2256;p71"/>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71"/>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58" name="Google Shape;2258;p71"/>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2259" name="Google Shape;2259;p71"/>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text, photo, left">
  <p:cSld name="1_23: Title, text, photo, left">
    <p:spTree>
      <p:nvGrpSpPr>
        <p:cNvPr id="1" name="Shape 2260"/>
        <p:cNvGrpSpPr/>
        <p:nvPr/>
      </p:nvGrpSpPr>
      <p:grpSpPr>
        <a:xfrm>
          <a:off x="0" y="0"/>
          <a:ext cx="0" cy="0"/>
          <a:chOff x="0" y="0"/>
          <a:chExt cx="0" cy="0"/>
        </a:xfrm>
      </p:grpSpPr>
      <p:sp>
        <p:nvSpPr>
          <p:cNvPr id="2261" name="Google Shape;2261;p7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62" name="Google Shape;2262;p72"/>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63" name="Google Shape;2263;p72"/>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2264" name="Google Shape;2264;p72"/>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72"/>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Title, text, photo, left">
  <p:cSld name="1_23: Title, text, photo, left 2">
    <p:spTree>
      <p:nvGrpSpPr>
        <p:cNvPr id="1" name="Shape 2266"/>
        <p:cNvGrpSpPr/>
        <p:nvPr/>
      </p:nvGrpSpPr>
      <p:grpSpPr>
        <a:xfrm>
          <a:off x="0" y="0"/>
          <a:ext cx="0" cy="0"/>
          <a:chOff x="0" y="0"/>
          <a:chExt cx="0" cy="0"/>
        </a:xfrm>
      </p:grpSpPr>
      <p:sp>
        <p:nvSpPr>
          <p:cNvPr id="2267" name="Google Shape;2267;p73"/>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68" name="Google Shape;2268;p73"/>
          <p:cNvSpPr txBox="1">
            <a:spLocks noGrp="1"/>
          </p:cNvSpPr>
          <p:nvPr>
            <p:ph type="title"/>
          </p:nvPr>
        </p:nvSpPr>
        <p:spPr>
          <a:xfrm>
            <a:off x="568967" y="1215200"/>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69" name="Google Shape;2269;p73"/>
          <p:cNvSpPr txBox="1">
            <a:spLocks noGrp="1"/>
          </p:cNvSpPr>
          <p:nvPr>
            <p:ph type="body" idx="1"/>
          </p:nvPr>
        </p:nvSpPr>
        <p:spPr>
          <a:xfrm>
            <a:off x="556867" y="2230367"/>
            <a:ext cx="4892800" cy="3954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70" name="Google Shape;2270;p73"/>
          <p:cNvSpPr>
            <a:spLocks noGrp="1"/>
          </p:cNvSpPr>
          <p:nvPr>
            <p:ph type="pic" idx="2"/>
          </p:nvPr>
        </p:nvSpPr>
        <p:spPr>
          <a:xfrm>
            <a:off x="6717800" y="707200"/>
            <a:ext cx="5022800" cy="5478000"/>
          </a:xfrm>
          <a:prstGeom prst="rect">
            <a:avLst/>
          </a:prstGeom>
          <a:solidFill>
            <a:schemeClr val="lt2"/>
          </a:soli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Title, text, photo, left, pattern">
  <p:cSld name="23: Title, text, photo, left, pattern">
    <p:spTree>
      <p:nvGrpSpPr>
        <p:cNvPr id="1" name="Shape 2271"/>
        <p:cNvGrpSpPr/>
        <p:nvPr/>
      </p:nvGrpSpPr>
      <p:grpSpPr>
        <a:xfrm>
          <a:off x="0" y="0"/>
          <a:ext cx="0" cy="0"/>
          <a:chOff x="0" y="0"/>
          <a:chExt cx="0" cy="0"/>
        </a:xfrm>
      </p:grpSpPr>
      <p:pic>
        <p:nvPicPr>
          <p:cNvPr id="2272" name="Google Shape;2272;p74"/>
          <p:cNvPicPr preferRelativeResize="0"/>
          <p:nvPr/>
        </p:nvPicPr>
        <p:blipFill rotWithShape="1">
          <a:blip r:embed="rId2">
            <a:alphaModFix/>
          </a:blip>
          <a:srcRect l="56549" t="4414" r="-831"/>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2273" name="Google Shape;2273;p74"/>
          <p:cNvSpPr txBox="1">
            <a:spLocks noGrp="1"/>
          </p:cNvSpPr>
          <p:nvPr>
            <p:ph type="body" idx="1"/>
          </p:nvPr>
        </p:nvSpPr>
        <p:spPr>
          <a:xfrm>
            <a:off x="1138133" y="2263700"/>
            <a:ext cx="4896800" cy="39060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74" name="Google Shape;2274;p74"/>
          <p:cNvSpPr txBox="1">
            <a:spLocks noGrp="1"/>
          </p:cNvSpPr>
          <p:nvPr>
            <p:ph type="title"/>
          </p:nvPr>
        </p:nvSpPr>
        <p:spPr>
          <a:xfrm>
            <a:off x="1138133" y="1190033"/>
            <a:ext cx="4896800" cy="88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75" name="Google Shape;2275;p74"/>
          <p:cNvSpPr>
            <a:spLocks noGrp="1"/>
          </p:cNvSpPr>
          <p:nvPr>
            <p:ph type="pic" idx="2"/>
          </p:nvPr>
        </p:nvSpPr>
        <p:spPr>
          <a:xfrm>
            <a:off x="7150100" y="748505"/>
            <a:ext cx="5042000" cy="5130800"/>
          </a:xfrm>
          <a:prstGeom prst="rect">
            <a:avLst/>
          </a:prstGeom>
          <a:solidFill>
            <a:schemeClr val="lt2"/>
          </a:soli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Title, text, photo, right — white">
  <p:cSld name="23: Title, text, photo, right — white">
    <p:spTree>
      <p:nvGrpSpPr>
        <p:cNvPr id="1" name="Shape 2276"/>
        <p:cNvGrpSpPr/>
        <p:nvPr/>
      </p:nvGrpSpPr>
      <p:grpSpPr>
        <a:xfrm>
          <a:off x="0" y="0"/>
          <a:ext cx="0" cy="0"/>
          <a:chOff x="0" y="0"/>
          <a:chExt cx="0" cy="0"/>
        </a:xfrm>
      </p:grpSpPr>
      <p:sp>
        <p:nvSpPr>
          <p:cNvPr id="2277" name="Google Shape;2277;p75"/>
          <p:cNvSpPr>
            <a:spLocks noGrp="1"/>
          </p:cNvSpPr>
          <p:nvPr>
            <p:ph type="pic" idx="2"/>
          </p:nvPr>
        </p:nvSpPr>
        <p:spPr>
          <a:xfrm>
            <a:off x="1342500" y="1320409"/>
            <a:ext cx="2645600" cy="2674800"/>
          </a:xfrm>
          <a:prstGeom prst="rect">
            <a:avLst/>
          </a:prstGeom>
          <a:solidFill>
            <a:schemeClr val="lt2"/>
          </a:solidFill>
          <a:ln>
            <a:noFill/>
          </a:ln>
        </p:spPr>
      </p:sp>
      <p:sp>
        <p:nvSpPr>
          <p:cNvPr id="2278" name="Google Shape;2278;p75"/>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5867"/>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79" name="Google Shape;2279;p75"/>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2280" name="Google Shape;2280;p75"/>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dk1"/>
              </a:buClr>
              <a:buSzPts val="2000"/>
              <a:buNone/>
              <a:defRPr b="1">
                <a:solidFill>
                  <a:schemeClr val="dk1"/>
                </a:solidFill>
              </a:defRPr>
            </a:lvl1pPr>
            <a:lvl2pPr marL="914400" lvl="1" indent="-228600" algn="l">
              <a:lnSpc>
                <a:spcPct val="115000"/>
              </a:lnSpc>
              <a:spcBef>
                <a:spcPts val="533"/>
              </a:spcBef>
              <a:spcAft>
                <a:spcPts val="0"/>
              </a:spcAft>
              <a:buClr>
                <a:schemeClr val="dk1"/>
              </a:buClr>
              <a:buSzPts val="2000"/>
              <a:buNone/>
              <a:defRPr b="1">
                <a:solidFill>
                  <a:schemeClr val="dk1"/>
                </a:solidFill>
              </a:defRPr>
            </a:lvl2pPr>
            <a:lvl3pPr marL="1371600" lvl="2" indent="-228600" algn="l">
              <a:lnSpc>
                <a:spcPct val="115000"/>
              </a:lnSpc>
              <a:spcBef>
                <a:spcPts val="533"/>
              </a:spcBef>
              <a:spcAft>
                <a:spcPts val="0"/>
              </a:spcAft>
              <a:buClr>
                <a:schemeClr val="dk1"/>
              </a:buClr>
              <a:buSzPts val="2000"/>
              <a:buNone/>
              <a:defRPr b="1">
                <a:solidFill>
                  <a:schemeClr val="dk1"/>
                </a:solidFill>
              </a:defRPr>
            </a:lvl3pPr>
            <a:lvl4pPr marL="1828800" lvl="3" indent="-228600" algn="l">
              <a:lnSpc>
                <a:spcPct val="115000"/>
              </a:lnSpc>
              <a:spcBef>
                <a:spcPts val="533"/>
              </a:spcBef>
              <a:spcAft>
                <a:spcPts val="0"/>
              </a:spcAft>
              <a:buClr>
                <a:schemeClr val="dk1"/>
              </a:buClr>
              <a:buSzPts val="2000"/>
              <a:buNone/>
              <a:defRPr b="1">
                <a:solidFill>
                  <a:schemeClr val="dk1"/>
                </a:solidFill>
              </a:defRPr>
            </a:lvl4pPr>
            <a:lvl5pPr marL="2286000" lvl="4" indent="-228600" algn="l">
              <a:lnSpc>
                <a:spcPct val="115000"/>
              </a:lnSpc>
              <a:spcBef>
                <a:spcPts val="533"/>
              </a:spcBef>
              <a:spcAft>
                <a:spcPts val="0"/>
              </a:spcAft>
              <a:buClr>
                <a:schemeClr val="dk1"/>
              </a:buClr>
              <a:buSzPts val="2000"/>
              <a:buNone/>
              <a:defRPr b="1">
                <a:solidFill>
                  <a:schemeClr val="dk1"/>
                </a:solidFill>
              </a:defRPr>
            </a:lvl5pPr>
            <a:lvl6pPr marL="2743200" lvl="5" indent="-228600" algn="l">
              <a:lnSpc>
                <a:spcPct val="115000"/>
              </a:lnSpc>
              <a:spcBef>
                <a:spcPts val="533"/>
              </a:spcBef>
              <a:spcAft>
                <a:spcPts val="0"/>
              </a:spcAft>
              <a:buClr>
                <a:schemeClr val="dk1"/>
              </a:buClr>
              <a:buSzPts val="2000"/>
              <a:buNone/>
              <a:defRPr b="1">
                <a:solidFill>
                  <a:schemeClr val="dk1"/>
                </a:solidFill>
              </a:defRPr>
            </a:lvl6pPr>
            <a:lvl7pPr marL="3200400" lvl="6" indent="-228600" algn="l">
              <a:lnSpc>
                <a:spcPct val="115000"/>
              </a:lnSpc>
              <a:spcBef>
                <a:spcPts val="533"/>
              </a:spcBef>
              <a:spcAft>
                <a:spcPts val="0"/>
              </a:spcAft>
              <a:buClr>
                <a:schemeClr val="dk1"/>
              </a:buClr>
              <a:buSzPts val="2000"/>
              <a:buNone/>
              <a:defRPr b="1">
                <a:solidFill>
                  <a:schemeClr val="dk1"/>
                </a:solidFill>
              </a:defRPr>
            </a:lvl7pPr>
            <a:lvl8pPr marL="3657600" lvl="7" indent="-228600" algn="l">
              <a:lnSpc>
                <a:spcPct val="115000"/>
              </a:lnSpc>
              <a:spcBef>
                <a:spcPts val="533"/>
              </a:spcBef>
              <a:spcAft>
                <a:spcPts val="0"/>
              </a:spcAft>
              <a:buClr>
                <a:schemeClr val="dk1"/>
              </a:buClr>
              <a:buSzPts val="2000"/>
              <a:buNone/>
              <a:defRPr b="1">
                <a:solidFill>
                  <a:schemeClr val="dk1"/>
                </a:solidFill>
              </a:defRPr>
            </a:lvl8pPr>
            <a:lvl9pPr marL="4114800" lvl="8" indent="-228600" algn="l">
              <a:lnSpc>
                <a:spcPct val="115000"/>
              </a:lnSpc>
              <a:spcBef>
                <a:spcPts val="533"/>
              </a:spcBef>
              <a:spcAft>
                <a:spcPts val="533"/>
              </a:spcAft>
              <a:buClr>
                <a:schemeClr val="dk1"/>
              </a:buClr>
              <a:buSzPts val="2000"/>
              <a:buNone/>
              <a:defRPr b="1">
                <a:solidFill>
                  <a:schemeClr val="dk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Title, text, photo, right — black">
  <p:cSld name="23: Title, text, photo, right — black">
    <p:bg>
      <p:bgPr>
        <a:solidFill>
          <a:schemeClr val="dk1"/>
        </a:solidFill>
        <a:effectLst/>
      </p:bgPr>
    </p:bg>
    <p:spTree>
      <p:nvGrpSpPr>
        <p:cNvPr id="1" name="Shape 2281"/>
        <p:cNvGrpSpPr/>
        <p:nvPr/>
      </p:nvGrpSpPr>
      <p:grpSpPr>
        <a:xfrm>
          <a:off x="0" y="0"/>
          <a:ext cx="0" cy="0"/>
          <a:chOff x="0" y="0"/>
          <a:chExt cx="0" cy="0"/>
        </a:xfrm>
      </p:grpSpPr>
      <p:sp>
        <p:nvSpPr>
          <p:cNvPr id="2282" name="Google Shape;2282;p76"/>
          <p:cNvSpPr>
            <a:spLocks noGrp="1"/>
          </p:cNvSpPr>
          <p:nvPr>
            <p:ph type="pic" idx="2"/>
          </p:nvPr>
        </p:nvSpPr>
        <p:spPr>
          <a:xfrm>
            <a:off x="1342500" y="1320409"/>
            <a:ext cx="2645600" cy="2674800"/>
          </a:xfrm>
          <a:prstGeom prst="rect">
            <a:avLst/>
          </a:prstGeom>
          <a:solidFill>
            <a:schemeClr val="lt2"/>
          </a:solidFill>
          <a:ln>
            <a:noFill/>
          </a:ln>
        </p:spPr>
      </p:sp>
      <p:sp>
        <p:nvSpPr>
          <p:cNvPr id="2283" name="Google Shape;2283;p76"/>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5867">
                <a:solidFill>
                  <a:schemeClr val="lt1"/>
                </a:solidFill>
              </a:defRPr>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84" name="Google Shape;2284;p76"/>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2285" name="Google Shape;2285;p76"/>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lt1"/>
              </a:buClr>
              <a:buSzPts val="2000"/>
              <a:buNone/>
              <a:defRPr b="1">
                <a:solidFill>
                  <a:schemeClr val="lt1"/>
                </a:solidFill>
              </a:defRPr>
            </a:lvl1pPr>
            <a:lvl2pPr marL="914400" lvl="1" indent="-228600" algn="l">
              <a:lnSpc>
                <a:spcPct val="115000"/>
              </a:lnSpc>
              <a:spcBef>
                <a:spcPts val="533"/>
              </a:spcBef>
              <a:spcAft>
                <a:spcPts val="0"/>
              </a:spcAft>
              <a:buClr>
                <a:schemeClr val="lt1"/>
              </a:buClr>
              <a:buSzPts val="2000"/>
              <a:buNone/>
              <a:defRPr b="1">
                <a:solidFill>
                  <a:schemeClr val="lt1"/>
                </a:solidFill>
              </a:defRPr>
            </a:lvl2pPr>
            <a:lvl3pPr marL="1371600" lvl="2" indent="-228600" algn="l">
              <a:lnSpc>
                <a:spcPct val="115000"/>
              </a:lnSpc>
              <a:spcBef>
                <a:spcPts val="533"/>
              </a:spcBef>
              <a:spcAft>
                <a:spcPts val="0"/>
              </a:spcAft>
              <a:buClr>
                <a:schemeClr val="lt1"/>
              </a:buClr>
              <a:buSzPts val="2000"/>
              <a:buNone/>
              <a:defRPr b="1">
                <a:solidFill>
                  <a:schemeClr val="lt1"/>
                </a:solidFill>
              </a:defRPr>
            </a:lvl3pPr>
            <a:lvl4pPr marL="1828800" lvl="3" indent="-228600" algn="l">
              <a:lnSpc>
                <a:spcPct val="115000"/>
              </a:lnSpc>
              <a:spcBef>
                <a:spcPts val="533"/>
              </a:spcBef>
              <a:spcAft>
                <a:spcPts val="0"/>
              </a:spcAft>
              <a:buClr>
                <a:schemeClr val="lt1"/>
              </a:buClr>
              <a:buSzPts val="2000"/>
              <a:buNone/>
              <a:defRPr b="1">
                <a:solidFill>
                  <a:schemeClr val="lt1"/>
                </a:solidFill>
              </a:defRPr>
            </a:lvl4pPr>
            <a:lvl5pPr marL="2286000" lvl="4" indent="-228600" algn="l">
              <a:lnSpc>
                <a:spcPct val="115000"/>
              </a:lnSpc>
              <a:spcBef>
                <a:spcPts val="533"/>
              </a:spcBef>
              <a:spcAft>
                <a:spcPts val="0"/>
              </a:spcAft>
              <a:buClr>
                <a:schemeClr val="lt1"/>
              </a:buClr>
              <a:buSzPts val="2000"/>
              <a:buNone/>
              <a:defRPr b="1">
                <a:solidFill>
                  <a:schemeClr val="lt1"/>
                </a:solidFill>
              </a:defRPr>
            </a:lvl5pPr>
            <a:lvl6pPr marL="2743200" lvl="5" indent="-228600" algn="l">
              <a:lnSpc>
                <a:spcPct val="115000"/>
              </a:lnSpc>
              <a:spcBef>
                <a:spcPts val="533"/>
              </a:spcBef>
              <a:spcAft>
                <a:spcPts val="0"/>
              </a:spcAft>
              <a:buClr>
                <a:schemeClr val="lt1"/>
              </a:buClr>
              <a:buSzPts val="2000"/>
              <a:buNone/>
              <a:defRPr b="1">
                <a:solidFill>
                  <a:schemeClr val="lt1"/>
                </a:solidFill>
              </a:defRPr>
            </a:lvl6pPr>
            <a:lvl7pPr marL="3200400" lvl="6" indent="-228600" algn="l">
              <a:lnSpc>
                <a:spcPct val="115000"/>
              </a:lnSpc>
              <a:spcBef>
                <a:spcPts val="533"/>
              </a:spcBef>
              <a:spcAft>
                <a:spcPts val="0"/>
              </a:spcAft>
              <a:buClr>
                <a:schemeClr val="lt1"/>
              </a:buClr>
              <a:buSzPts val="2000"/>
              <a:buNone/>
              <a:defRPr b="1">
                <a:solidFill>
                  <a:schemeClr val="lt1"/>
                </a:solidFill>
              </a:defRPr>
            </a:lvl7pPr>
            <a:lvl8pPr marL="3657600" lvl="7" indent="-228600" algn="l">
              <a:lnSpc>
                <a:spcPct val="115000"/>
              </a:lnSpc>
              <a:spcBef>
                <a:spcPts val="533"/>
              </a:spcBef>
              <a:spcAft>
                <a:spcPts val="0"/>
              </a:spcAft>
              <a:buClr>
                <a:schemeClr val="lt1"/>
              </a:buClr>
              <a:buSzPts val="2000"/>
              <a:buNone/>
              <a:defRPr b="1">
                <a:solidFill>
                  <a:schemeClr val="lt1"/>
                </a:solidFill>
              </a:defRPr>
            </a:lvl8pPr>
            <a:lvl9pPr marL="4114800" lvl="8" indent="-228600" algn="l">
              <a:lnSpc>
                <a:spcPct val="115000"/>
              </a:lnSpc>
              <a:spcBef>
                <a:spcPts val="533"/>
              </a:spcBef>
              <a:spcAft>
                <a:spcPts val="533"/>
              </a:spcAft>
              <a:buClr>
                <a:schemeClr val="lt1"/>
              </a:buClr>
              <a:buSzPts val="2000"/>
              <a:buNone/>
              <a:defRPr b="1">
                <a:solidFill>
                  <a:schemeClr val="lt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Title, text, photo background, right">
  <p:cSld name="23: Title, text, photo background, right">
    <p:spTree>
      <p:nvGrpSpPr>
        <p:cNvPr id="1" name="Shape 2286"/>
        <p:cNvGrpSpPr/>
        <p:nvPr/>
      </p:nvGrpSpPr>
      <p:grpSpPr>
        <a:xfrm>
          <a:off x="0" y="0"/>
          <a:ext cx="0" cy="0"/>
          <a:chOff x="0" y="0"/>
          <a:chExt cx="0" cy="0"/>
        </a:xfrm>
      </p:grpSpPr>
      <p:sp>
        <p:nvSpPr>
          <p:cNvPr id="2287" name="Google Shape;2287;p7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88" name="Google Shape;2288;p77"/>
          <p:cNvSpPr>
            <a:spLocks noGrp="1"/>
          </p:cNvSpPr>
          <p:nvPr>
            <p:ph type="pic" idx="2"/>
          </p:nvPr>
        </p:nvSpPr>
        <p:spPr>
          <a:xfrm>
            <a:off x="0" y="-12300"/>
            <a:ext cx="12216600" cy="6858000"/>
          </a:xfrm>
          <a:prstGeom prst="rect">
            <a:avLst/>
          </a:prstGeom>
          <a:solidFill>
            <a:schemeClr val="lt2"/>
          </a:solidFill>
          <a:ln>
            <a:noFill/>
          </a:ln>
        </p:spPr>
      </p:sp>
      <p:sp>
        <p:nvSpPr>
          <p:cNvPr id="2289" name="Google Shape;2289;p77"/>
          <p:cNvSpPr txBox="1">
            <a:spLocks noGrp="1"/>
          </p:cNvSpPr>
          <p:nvPr>
            <p:ph type="title" idx="3"/>
          </p:nvPr>
        </p:nvSpPr>
        <p:spPr>
          <a:xfrm>
            <a:off x="7141433" y="435800"/>
            <a:ext cx="4463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90" name="Google Shape;2290;p77"/>
          <p:cNvSpPr txBox="1">
            <a:spLocks noGrp="1"/>
          </p:cNvSpPr>
          <p:nvPr>
            <p:ph type="body" idx="1"/>
          </p:nvPr>
        </p:nvSpPr>
        <p:spPr>
          <a:xfrm>
            <a:off x="7278633" y="1697767"/>
            <a:ext cx="4072800" cy="47396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Title, text, photo background, left">
  <p:cSld name="23: Title, text, photo background, left">
    <p:spTree>
      <p:nvGrpSpPr>
        <p:cNvPr id="1" name="Shape 2291"/>
        <p:cNvGrpSpPr/>
        <p:nvPr/>
      </p:nvGrpSpPr>
      <p:grpSpPr>
        <a:xfrm>
          <a:off x="0" y="0"/>
          <a:ext cx="0" cy="0"/>
          <a:chOff x="0" y="0"/>
          <a:chExt cx="0" cy="0"/>
        </a:xfrm>
      </p:grpSpPr>
      <p:sp>
        <p:nvSpPr>
          <p:cNvPr id="2292" name="Google Shape;2292;p78"/>
          <p:cNvSpPr>
            <a:spLocks noGrp="1"/>
          </p:cNvSpPr>
          <p:nvPr>
            <p:ph type="pic" idx="2"/>
          </p:nvPr>
        </p:nvSpPr>
        <p:spPr>
          <a:xfrm>
            <a:off x="0" y="-12300"/>
            <a:ext cx="12216600" cy="6858000"/>
          </a:xfrm>
          <a:prstGeom prst="rect">
            <a:avLst/>
          </a:prstGeom>
          <a:solidFill>
            <a:schemeClr val="lt2"/>
          </a:solidFill>
          <a:ln>
            <a:noFill/>
          </a:ln>
        </p:spPr>
      </p:sp>
      <p:sp>
        <p:nvSpPr>
          <p:cNvPr id="2293" name="Google Shape;2293;p78"/>
          <p:cNvSpPr txBox="1">
            <a:spLocks noGrp="1"/>
          </p:cNvSpPr>
          <p:nvPr>
            <p:ph type="title"/>
          </p:nvPr>
        </p:nvSpPr>
        <p:spPr>
          <a:xfrm>
            <a:off x="426733" y="421200"/>
            <a:ext cx="4445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94" name="Google Shape;2294;p78"/>
          <p:cNvSpPr txBox="1">
            <a:spLocks noGrp="1"/>
          </p:cNvSpPr>
          <p:nvPr>
            <p:ph type="body" idx="1"/>
          </p:nvPr>
        </p:nvSpPr>
        <p:spPr>
          <a:xfrm>
            <a:off x="560833" y="1673167"/>
            <a:ext cx="4058000" cy="4764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Title, text, photo grid, left">
  <p:cSld name="23: Title, text, photo grid, left">
    <p:spTree>
      <p:nvGrpSpPr>
        <p:cNvPr id="1" name="Shape 2295"/>
        <p:cNvGrpSpPr/>
        <p:nvPr/>
      </p:nvGrpSpPr>
      <p:grpSpPr>
        <a:xfrm>
          <a:off x="0" y="0"/>
          <a:ext cx="0" cy="0"/>
          <a:chOff x="0" y="0"/>
          <a:chExt cx="0" cy="0"/>
        </a:xfrm>
      </p:grpSpPr>
      <p:sp>
        <p:nvSpPr>
          <p:cNvPr id="2296" name="Google Shape;2296;p79"/>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97" name="Google Shape;2297;p79"/>
          <p:cNvSpPr txBox="1">
            <a:spLocks noGrp="1"/>
          </p:cNvSpPr>
          <p:nvPr>
            <p:ph type="title"/>
          </p:nvPr>
        </p:nvSpPr>
        <p:spPr>
          <a:xfrm>
            <a:off x="568967" y="1175113"/>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298" name="Google Shape;2298;p79"/>
          <p:cNvSpPr txBox="1">
            <a:spLocks noGrp="1"/>
          </p:cNvSpPr>
          <p:nvPr>
            <p:ph type="body" idx="1"/>
          </p:nvPr>
        </p:nvSpPr>
        <p:spPr>
          <a:xfrm>
            <a:off x="556867" y="2190268"/>
            <a:ext cx="4892800" cy="3994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299" name="Google Shape;2299;p79"/>
          <p:cNvSpPr>
            <a:spLocks noGrp="1"/>
          </p:cNvSpPr>
          <p:nvPr>
            <p:ph type="pic" idx="2"/>
          </p:nvPr>
        </p:nvSpPr>
        <p:spPr>
          <a:xfrm>
            <a:off x="9936467" y="707200"/>
            <a:ext cx="1804000" cy="5478000"/>
          </a:xfrm>
          <a:prstGeom prst="rect">
            <a:avLst/>
          </a:prstGeom>
          <a:solidFill>
            <a:schemeClr val="lt2"/>
          </a:solidFill>
          <a:ln>
            <a:noFill/>
          </a:ln>
        </p:spPr>
      </p:sp>
      <p:sp>
        <p:nvSpPr>
          <p:cNvPr id="2300" name="Google Shape;2300;p79"/>
          <p:cNvSpPr>
            <a:spLocks noGrp="1"/>
          </p:cNvSpPr>
          <p:nvPr>
            <p:ph type="pic" idx="3"/>
          </p:nvPr>
        </p:nvSpPr>
        <p:spPr>
          <a:xfrm>
            <a:off x="6156967" y="707200"/>
            <a:ext cx="3710000" cy="2663600"/>
          </a:xfrm>
          <a:prstGeom prst="rect">
            <a:avLst/>
          </a:prstGeom>
          <a:solidFill>
            <a:schemeClr val="lt2"/>
          </a:solidFill>
          <a:ln>
            <a:noFill/>
          </a:ln>
        </p:spPr>
      </p:sp>
      <p:sp>
        <p:nvSpPr>
          <p:cNvPr id="2301" name="Google Shape;2301;p79"/>
          <p:cNvSpPr>
            <a:spLocks noGrp="1"/>
          </p:cNvSpPr>
          <p:nvPr>
            <p:ph type="pic" idx="4"/>
          </p:nvPr>
        </p:nvSpPr>
        <p:spPr>
          <a:xfrm>
            <a:off x="6156967" y="3466400"/>
            <a:ext cx="3710000" cy="2718800"/>
          </a:xfrm>
          <a:prstGeom prst="rect">
            <a:avLst/>
          </a:prstGeom>
          <a:solidFill>
            <a:schemeClr val="lt2"/>
          </a:solid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Title, text, photos, left">
  <p:cSld name="23: Title, text, photos, left">
    <p:spTree>
      <p:nvGrpSpPr>
        <p:cNvPr id="1" name="Shape 2302"/>
        <p:cNvGrpSpPr/>
        <p:nvPr/>
      </p:nvGrpSpPr>
      <p:grpSpPr>
        <a:xfrm>
          <a:off x="0" y="0"/>
          <a:ext cx="0" cy="0"/>
          <a:chOff x="0" y="0"/>
          <a:chExt cx="0" cy="0"/>
        </a:xfrm>
      </p:grpSpPr>
      <p:pic>
        <p:nvPicPr>
          <p:cNvPr id="2303" name="Google Shape;2303;p80"/>
          <p:cNvPicPr preferRelativeResize="0"/>
          <p:nvPr/>
        </p:nvPicPr>
        <p:blipFill rotWithShape="1">
          <a:blip r:embed="rId2">
            <a:alphaModFix/>
          </a:blip>
          <a:srcRect/>
          <a:stretch/>
        </p:blipFill>
        <p:spPr>
          <a:xfrm>
            <a:off x="1" y="-2966"/>
            <a:ext cx="12192004" cy="6863932"/>
          </a:xfrm>
          <a:prstGeom prst="rect">
            <a:avLst/>
          </a:prstGeom>
          <a:noFill/>
          <a:ln>
            <a:noFill/>
          </a:ln>
        </p:spPr>
      </p:pic>
      <p:sp>
        <p:nvSpPr>
          <p:cNvPr id="2304" name="Google Shape;2304;p80"/>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05" name="Google Shape;2305;p80"/>
          <p:cNvSpPr txBox="1">
            <a:spLocks noGrp="1"/>
          </p:cNvSpPr>
          <p:nvPr>
            <p:ph type="title"/>
          </p:nvPr>
        </p:nvSpPr>
        <p:spPr>
          <a:xfrm>
            <a:off x="568967" y="1525533"/>
            <a:ext cx="3344800" cy="72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06" name="Google Shape;2306;p80"/>
          <p:cNvSpPr txBox="1">
            <a:spLocks noGrp="1"/>
          </p:cNvSpPr>
          <p:nvPr>
            <p:ph type="body" idx="1"/>
          </p:nvPr>
        </p:nvSpPr>
        <p:spPr>
          <a:xfrm>
            <a:off x="556867" y="2497467"/>
            <a:ext cx="3356800" cy="25896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2133"/>
            </a:lvl1pPr>
            <a:lvl2pPr marL="914400" lvl="1" indent="-330200" algn="l">
              <a:lnSpc>
                <a:spcPct val="115000"/>
              </a:lnSpc>
              <a:spcBef>
                <a:spcPts val="1067"/>
              </a:spcBef>
              <a:spcAft>
                <a:spcPts val="0"/>
              </a:spcAft>
              <a:buSzPts val="1600"/>
              <a:buChar char="○"/>
              <a:defRPr sz="2133"/>
            </a:lvl2pPr>
            <a:lvl3pPr marL="1371600" lvl="2" indent="-330200" algn="l">
              <a:lnSpc>
                <a:spcPct val="115000"/>
              </a:lnSpc>
              <a:spcBef>
                <a:spcPts val="1067"/>
              </a:spcBef>
              <a:spcAft>
                <a:spcPts val="0"/>
              </a:spcAft>
              <a:buSzPts val="1600"/>
              <a:buChar char="■"/>
              <a:defRPr sz="2133"/>
            </a:lvl3pPr>
            <a:lvl4pPr marL="1828800" lvl="3" indent="-330200" algn="l">
              <a:lnSpc>
                <a:spcPct val="115000"/>
              </a:lnSpc>
              <a:spcBef>
                <a:spcPts val="1067"/>
              </a:spcBef>
              <a:spcAft>
                <a:spcPts val="0"/>
              </a:spcAft>
              <a:buSzPts val="1600"/>
              <a:buChar char="●"/>
              <a:defRPr sz="2133"/>
            </a:lvl4pPr>
            <a:lvl5pPr marL="2286000" lvl="4" indent="-330200" algn="l">
              <a:lnSpc>
                <a:spcPct val="115000"/>
              </a:lnSpc>
              <a:spcBef>
                <a:spcPts val="1067"/>
              </a:spcBef>
              <a:spcAft>
                <a:spcPts val="0"/>
              </a:spcAft>
              <a:buSzPts val="1600"/>
              <a:buChar char="○"/>
              <a:defRPr sz="2133"/>
            </a:lvl5pPr>
            <a:lvl6pPr marL="2743200" lvl="5" indent="-330200" algn="l">
              <a:lnSpc>
                <a:spcPct val="115000"/>
              </a:lnSpc>
              <a:spcBef>
                <a:spcPts val="1067"/>
              </a:spcBef>
              <a:spcAft>
                <a:spcPts val="0"/>
              </a:spcAft>
              <a:buSzPts val="1600"/>
              <a:buChar char="■"/>
              <a:defRPr sz="2133"/>
            </a:lvl6pPr>
            <a:lvl7pPr marL="3200400" lvl="6" indent="-330200" algn="l">
              <a:lnSpc>
                <a:spcPct val="115000"/>
              </a:lnSpc>
              <a:spcBef>
                <a:spcPts val="1067"/>
              </a:spcBef>
              <a:spcAft>
                <a:spcPts val="0"/>
              </a:spcAft>
              <a:buSzPts val="1600"/>
              <a:buChar char="●"/>
              <a:defRPr sz="2133"/>
            </a:lvl7pPr>
            <a:lvl8pPr marL="3657600" lvl="7" indent="-330200" algn="l">
              <a:lnSpc>
                <a:spcPct val="115000"/>
              </a:lnSpc>
              <a:spcBef>
                <a:spcPts val="1067"/>
              </a:spcBef>
              <a:spcAft>
                <a:spcPts val="0"/>
              </a:spcAft>
              <a:buSzPts val="1600"/>
              <a:buChar char="○"/>
              <a:defRPr sz="2133"/>
            </a:lvl8pPr>
            <a:lvl9pPr marL="4114800" lvl="8" indent="-330200" algn="l">
              <a:lnSpc>
                <a:spcPct val="115000"/>
              </a:lnSpc>
              <a:spcBef>
                <a:spcPts val="1067"/>
              </a:spcBef>
              <a:spcAft>
                <a:spcPts val="1067"/>
              </a:spcAft>
              <a:buSzPts val="1600"/>
              <a:buChar char="■"/>
              <a:defRPr sz="2133"/>
            </a:lvl9pPr>
          </a:lstStyle>
          <a:p>
            <a:endParaRPr/>
          </a:p>
        </p:txBody>
      </p:sp>
      <p:sp>
        <p:nvSpPr>
          <p:cNvPr id="2307" name="Google Shape;2307;p80"/>
          <p:cNvSpPr>
            <a:spLocks noGrp="1"/>
          </p:cNvSpPr>
          <p:nvPr>
            <p:ph type="pic" idx="2"/>
          </p:nvPr>
        </p:nvSpPr>
        <p:spPr>
          <a:xfrm>
            <a:off x="10233640" y="1525533"/>
            <a:ext cx="1962800" cy="3358400"/>
          </a:xfrm>
          <a:prstGeom prst="rect">
            <a:avLst/>
          </a:prstGeom>
          <a:solidFill>
            <a:schemeClr val="lt2"/>
          </a:solidFill>
          <a:ln>
            <a:noFill/>
          </a:ln>
        </p:spPr>
      </p:sp>
      <p:sp>
        <p:nvSpPr>
          <p:cNvPr id="2308" name="Google Shape;2308;p80"/>
          <p:cNvSpPr>
            <a:spLocks noGrp="1"/>
          </p:cNvSpPr>
          <p:nvPr>
            <p:ph type="pic" idx="3"/>
          </p:nvPr>
        </p:nvSpPr>
        <p:spPr>
          <a:xfrm>
            <a:off x="8269245" y="1525533"/>
            <a:ext cx="1962800" cy="3358400"/>
          </a:xfrm>
          <a:prstGeom prst="rect">
            <a:avLst/>
          </a:prstGeom>
          <a:solidFill>
            <a:schemeClr val="lt2"/>
          </a:solidFill>
          <a:ln>
            <a:noFill/>
          </a:ln>
        </p:spPr>
      </p:sp>
      <p:sp>
        <p:nvSpPr>
          <p:cNvPr id="2309" name="Google Shape;2309;p80"/>
          <p:cNvSpPr>
            <a:spLocks noGrp="1"/>
          </p:cNvSpPr>
          <p:nvPr>
            <p:ph type="pic" idx="4"/>
          </p:nvPr>
        </p:nvSpPr>
        <p:spPr>
          <a:xfrm>
            <a:off x="6304805" y="1525533"/>
            <a:ext cx="1962800" cy="3358400"/>
          </a:xfrm>
          <a:prstGeom prst="rect">
            <a:avLst/>
          </a:prstGeom>
          <a:solidFill>
            <a:schemeClr val="lt2"/>
          </a:solidFill>
          <a:ln>
            <a:noFill/>
          </a:ln>
        </p:spPr>
      </p:sp>
      <p:sp>
        <p:nvSpPr>
          <p:cNvPr id="2310" name="Google Shape;2310;p80"/>
          <p:cNvSpPr>
            <a:spLocks noGrp="1"/>
          </p:cNvSpPr>
          <p:nvPr>
            <p:ph type="pic" idx="5"/>
          </p:nvPr>
        </p:nvSpPr>
        <p:spPr>
          <a:xfrm>
            <a:off x="4340367" y="1525533"/>
            <a:ext cx="1962800" cy="3358400"/>
          </a:xfrm>
          <a:prstGeom prst="rect">
            <a:avLst/>
          </a:prstGeom>
          <a:solidFill>
            <a:schemeClr val="lt2"/>
          </a:solid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Title, text, photo, layout">
  <p:cSld name="23: Title, text, photo, layout">
    <p:spTree>
      <p:nvGrpSpPr>
        <p:cNvPr id="1" name="Shape 2311"/>
        <p:cNvGrpSpPr/>
        <p:nvPr/>
      </p:nvGrpSpPr>
      <p:grpSpPr>
        <a:xfrm>
          <a:off x="0" y="0"/>
          <a:ext cx="0" cy="0"/>
          <a:chOff x="0" y="0"/>
          <a:chExt cx="0" cy="0"/>
        </a:xfrm>
      </p:grpSpPr>
      <p:sp>
        <p:nvSpPr>
          <p:cNvPr id="2312" name="Google Shape;2312;p81"/>
          <p:cNvSpPr txBox="1">
            <a:spLocks noGrp="1"/>
          </p:cNvSpPr>
          <p:nvPr>
            <p:ph type="body" idx="1"/>
          </p:nvPr>
        </p:nvSpPr>
        <p:spPr>
          <a:xfrm>
            <a:off x="560833" y="1734700"/>
            <a:ext cx="4474400" cy="16808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313" name="Google Shape;2313;p81"/>
          <p:cNvSpPr txBox="1">
            <a:spLocks noGrp="1"/>
          </p:cNvSpPr>
          <p:nvPr>
            <p:ph type="title"/>
          </p:nvPr>
        </p:nvSpPr>
        <p:spPr>
          <a:xfrm>
            <a:off x="566567" y="682033"/>
            <a:ext cx="4474400" cy="49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14" name="Google Shape;2314;p81"/>
          <p:cNvSpPr txBox="1"/>
          <p:nvPr/>
        </p:nvSpPr>
        <p:spPr>
          <a:xfrm>
            <a:off x="0" y="0"/>
            <a:ext cx="431600" cy="341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67"/>
              <a:buFont typeface="Arial"/>
              <a:buNone/>
            </a:pPr>
            <a:endParaRPr sz="1867" b="0" i="0" u="none">
              <a:solidFill>
                <a:schemeClr val="dk1"/>
              </a:solidFill>
              <a:latin typeface="Calibri"/>
              <a:ea typeface="Calibri"/>
              <a:cs typeface="Calibri"/>
              <a:sym typeface="Calibri"/>
            </a:endParaRPr>
          </a:p>
        </p:txBody>
      </p:sp>
      <p:sp>
        <p:nvSpPr>
          <p:cNvPr id="2315" name="Google Shape;2315;p81"/>
          <p:cNvSpPr>
            <a:spLocks noGrp="1"/>
          </p:cNvSpPr>
          <p:nvPr>
            <p:ph type="pic" idx="2"/>
          </p:nvPr>
        </p:nvSpPr>
        <p:spPr>
          <a:xfrm>
            <a:off x="5596133" y="-24600"/>
            <a:ext cx="6596000" cy="3450400"/>
          </a:xfrm>
          <a:prstGeom prst="rect">
            <a:avLst/>
          </a:prstGeom>
          <a:solidFill>
            <a:schemeClr val="lt2"/>
          </a:solidFill>
          <a:ln>
            <a:noFill/>
          </a:ln>
        </p:spPr>
      </p:sp>
      <p:sp>
        <p:nvSpPr>
          <p:cNvPr id="2316" name="Google Shape;2316;p81"/>
          <p:cNvSpPr txBox="1">
            <a:spLocks noGrp="1"/>
          </p:cNvSpPr>
          <p:nvPr>
            <p:ph type="subTitle" idx="3"/>
          </p:nvPr>
        </p:nvSpPr>
        <p:spPr>
          <a:xfrm>
            <a:off x="984233"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317" name="Google Shape;2317;p81"/>
          <p:cNvSpPr txBox="1">
            <a:spLocks noGrp="1"/>
          </p:cNvSpPr>
          <p:nvPr>
            <p:ph type="body" idx="4"/>
          </p:nvPr>
        </p:nvSpPr>
        <p:spPr>
          <a:xfrm>
            <a:off x="984233" y="4692877"/>
            <a:ext cx="1807600" cy="332000"/>
          </a:xfrm>
          <a:prstGeom prst="rect">
            <a:avLst/>
          </a:prstGeom>
          <a:noFill/>
          <a:ln>
            <a:noFill/>
          </a:ln>
        </p:spPr>
        <p:txBody>
          <a:bodyPr spcFirstLastPara="1" wrap="square" lIns="0" tIns="0" rIns="0" bIns="0" anchor="t" anchorCtr="0">
            <a:noAutofit/>
          </a:bodyPr>
          <a:lstStyle>
            <a:lvl1pPr marL="457200" lvl="0" indent="-279400" algn="l">
              <a:lnSpc>
                <a:spcPct val="115000"/>
              </a:lnSpc>
              <a:spcBef>
                <a:spcPts val="0"/>
              </a:spcBef>
              <a:spcAft>
                <a:spcPts val="0"/>
              </a:spcAft>
              <a:buSzPts val="800"/>
              <a:buChar char="●"/>
              <a:defRPr sz="1067"/>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
        <p:nvSpPr>
          <p:cNvPr id="2318" name="Google Shape;2318;p81"/>
          <p:cNvSpPr txBox="1">
            <a:spLocks noGrp="1"/>
          </p:cNvSpPr>
          <p:nvPr>
            <p:ph type="body" idx="5"/>
          </p:nvPr>
        </p:nvSpPr>
        <p:spPr>
          <a:xfrm>
            <a:off x="984233" y="5179433"/>
            <a:ext cx="1807600" cy="125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533"/>
              </a:spcBef>
              <a:spcAft>
                <a:spcPts val="0"/>
              </a:spcAft>
              <a:buSzPts val="800"/>
              <a:buChar char="○"/>
              <a:defRPr sz="1067"/>
            </a:lvl2pPr>
            <a:lvl3pPr marL="1371600" lvl="2" indent="-279400" algn="l">
              <a:lnSpc>
                <a:spcPct val="100000"/>
              </a:lnSpc>
              <a:spcBef>
                <a:spcPts val="533"/>
              </a:spcBef>
              <a:spcAft>
                <a:spcPts val="0"/>
              </a:spcAft>
              <a:buSzPts val="800"/>
              <a:buChar char="■"/>
              <a:defRPr sz="1067"/>
            </a:lvl3pPr>
            <a:lvl4pPr marL="1828800" lvl="3" indent="-279400" algn="l">
              <a:lnSpc>
                <a:spcPct val="100000"/>
              </a:lnSpc>
              <a:spcBef>
                <a:spcPts val="533"/>
              </a:spcBef>
              <a:spcAft>
                <a:spcPts val="0"/>
              </a:spcAft>
              <a:buSzPts val="800"/>
              <a:buChar char="●"/>
              <a:defRPr sz="1067"/>
            </a:lvl4pPr>
            <a:lvl5pPr marL="2286000" lvl="4" indent="-279400" algn="l">
              <a:lnSpc>
                <a:spcPct val="100000"/>
              </a:lnSpc>
              <a:spcBef>
                <a:spcPts val="533"/>
              </a:spcBef>
              <a:spcAft>
                <a:spcPts val="0"/>
              </a:spcAft>
              <a:buSzPts val="800"/>
              <a:buChar char="○"/>
              <a:defRPr sz="1067"/>
            </a:lvl5pPr>
            <a:lvl6pPr marL="2743200" lvl="5" indent="-279400" algn="l">
              <a:lnSpc>
                <a:spcPct val="100000"/>
              </a:lnSpc>
              <a:spcBef>
                <a:spcPts val="533"/>
              </a:spcBef>
              <a:spcAft>
                <a:spcPts val="0"/>
              </a:spcAft>
              <a:buSzPts val="800"/>
              <a:buChar char="■"/>
              <a:defRPr sz="1067"/>
            </a:lvl6pPr>
            <a:lvl7pPr marL="3200400" lvl="6" indent="-279400" algn="l">
              <a:lnSpc>
                <a:spcPct val="100000"/>
              </a:lnSpc>
              <a:spcBef>
                <a:spcPts val="533"/>
              </a:spcBef>
              <a:spcAft>
                <a:spcPts val="0"/>
              </a:spcAft>
              <a:buSzPts val="800"/>
              <a:buChar char="●"/>
              <a:defRPr sz="1067"/>
            </a:lvl7pPr>
            <a:lvl8pPr marL="3657600" lvl="7" indent="-279400" algn="l">
              <a:lnSpc>
                <a:spcPct val="100000"/>
              </a:lnSpc>
              <a:spcBef>
                <a:spcPts val="533"/>
              </a:spcBef>
              <a:spcAft>
                <a:spcPts val="0"/>
              </a:spcAft>
              <a:buSzPts val="800"/>
              <a:buChar char="○"/>
              <a:defRPr sz="1067"/>
            </a:lvl8pPr>
            <a:lvl9pPr marL="4114800" lvl="8" indent="-279400" algn="l">
              <a:lnSpc>
                <a:spcPct val="100000"/>
              </a:lnSpc>
              <a:spcBef>
                <a:spcPts val="533"/>
              </a:spcBef>
              <a:spcAft>
                <a:spcPts val="533"/>
              </a:spcAft>
              <a:buSzPts val="800"/>
              <a:buChar char="■"/>
              <a:defRPr sz="1067"/>
            </a:lvl9pPr>
          </a:lstStyle>
          <a:p>
            <a:endParaRPr/>
          </a:p>
        </p:txBody>
      </p:sp>
      <p:sp>
        <p:nvSpPr>
          <p:cNvPr id="2319" name="Google Shape;2319;p81"/>
          <p:cNvSpPr txBox="1">
            <a:spLocks noGrp="1"/>
          </p:cNvSpPr>
          <p:nvPr>
            <p:ph type="subTitle" idx="6"/>
          </p:nvPr>
        </p:nvSpPr>
        <p:spPr>
          <a:xfrm>
            <a:off x="8814800"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320" name="Google Shape;2320;p81"/>
          <p:cNvSpPr txBox="1">
            <a:spLocks noGrp="1"/>
          </p:cNvSpPr>
          <p:nvPr>
            <p:ph type="body" idx="7"/>
          </p:nvPr>
        </p:nvSpPr>
        <p:spPr>
          <a:xfrm>
            <a:off x="8814800" y="4692877"/>
            <a:ext cx="1807600" cy="332000"/>
          </a:xfrm>
          <a:prstGeom prst="rect">
            <a:avLst/>
          </a:prstGeom>
          <a:noFill/>
          <a:ln>
            <a:noFill/>
          </a:ln>
        </p:spPr>
        <p:txBody>
          <a:bodyPr spcFirstLastPara="1" wrap="square" lIns="0" tIns="0" rIns="0" bIns="0" anchor="t" anchorCtr="0">
            <a:noAutofit/>
          </a:bodyPr>
          <a:lstStyle>
            <a:lvl1pPr marL="457200" lvl="0" indent="-279400" algn="l">
              <a:lnSpc>
                <a:spcPct val="115000"/>
              </a:lnSpc>
              <a:spcBef>
                <a:spcPts val="0"/>
              </a:spcBef>
              <a:spcAft>
                <a:spcPts val="0"/>
              </a:spcAft>
              <a:buSzPts val="800"/>
              <a:buChar char="●"/>
              <a:defRPr sz="1067"/>
            </a:lvl1pPr>
            <a:lvl2pPr marL="914400" lvl="1" indent="-355600" algn="l">
              <a:lnSpc>
                <a:spcPct val="115000"/>
              </a:lnSpc>
              <a:spcBef>
                <a:spcPts val="1067"/>
              </a:spcBef>
              <a:spcAft>
                <a:spcPts val="0"/>
              </a:spcAft>
              <a:buSzPts val="2000"/>
              <a:buChar char="○"/>
              <a:defRPr/>
            </a:lvl2pPr>
            <a:lvl3pPr marL="1371600" lvl="2" indent="-355600" algn="l">
              <a:lnSpc>
                <a:spcPct val="115000"/>
              </a:lnSpc>
              <a:spcBef>
                <a:spcPts val="1067"/>
              </a:spcBef>
              <a:spcAft>
                <a:spcPts val="0"/>
              </a:spcAft>
              <a:buSzPts val="2000"/>
              <a:buChar char="■"/>
              <a:defRPr/>
            </a:lvl3pPr>
            <a:lvl4pPr marL="1828800" lvl="3" indent="-355600" algn="l">
              <a:lnSpc>
                <a:spcPct val="115000"/>
              </a:lnSpc>
              <a:spcBef>
                <a:spcPts val="1067"/>
              </a:spcBef>
              <a:spcAft>
                <a:spcPts val="0"/>
              </a:spcAft>
              <a:buSzPts val="2000"/>
              <a:buChar char="●"/>
              <a:defRPr/>
            </a:lvl4pPr>
            <a:lvl5pPr marL="2286000" lvl="4" indent="-355600" algn="l">
              <a:lnSpc>
                <a:spcPct val="115000"/>
              </a:lnSpc>
              <a:spcBef>
                <a:spcPts val="1067"/>
              </a:spcBef>
              <a:spcAft>
                <a:spcPts val="0"/>
              </a:spcAft>
              <a:buSzPts val="2000"/>
              <a:buChar char="○"/>
              <a:defRPr/>
            </a:lvl5pPr>
            <a:lvl6pPr marL="2743200" lvl="5" indent="-355600" algn="l">
              <a:lnSpc>
                <a:spcPct val="115000"/>
              </a:lnSpc>
              <a:spcBef>
                <a:spcPts val="1067"/>
              </a:spcBef>
              <a:spcAft>
                <a:spcPts val="0"/>
              </a:spcAft>
              <a:buSzPts val="2000"/>
              <a:buChar char="■"/>
              <a:defRPr/>
            </a:lvl6pPr>
            <a:lvl7pPr marL="3200400" lvl="6" indent="-355600" algn="l">
              <a:lnSpc>
                <a:spcPct val="115000"/>
              </a:lnSpc>
              <a:spcBef>
                <a:spcPts val="1067"/>
              </a:spcBef>
              <a:spcAft>
                <a:spcPts val="0"/>
              </a:spcAft>
              <a:buSzPts val="2000"/>
              <a:buChar char="●"/>
              <a:defRPr/>
            </a:lvl7pPr>
            <a:lvl8pPr marL="3657600" lvl="7" indent="-355600" algn="l">
              <a:lnSpc>
                <a:spcPct val="115000"/>
              </a:lnSpc>
              <a:spcBef>
                <a:spcPts val="1067"/>
              </a:spcBef>
              <a:spcAft>
                <a:spcPts val="0"/>
              </a:spcAft>
              <a:buSzPts val="2000"/>
              <a:buChar char="○"/>
              <a:defRPr/>
            </a:lvl8pPr>
            <a:lvl9pPr marL="4114800" lvl="8" indent="-355600" algn="l">
              <a:lnSpc>
                <a:spcPct val="115000"/>
              </a:lnSpc>
              <a:spcBef>
                <a:spcPts val="1067"/>
              </a:spcBef>
              <a:spcAft>
                <a:spcPts val="1067"/>
              </a:spcAft>
              <a:buSzPts val="2000"/>
              <a:buChar char="■"/>
              <a:defRPr/>
            </a:lvl9pPr>
          </a:lstStyle>
          <a:p>
            <a:endParaRPr/>
          </a:p>
        </p:txBody>
      </p:sp>
      <p:sp>
        <p:nvSpPr>
          <p:cNvPr id="2321" name="Google Shape;2321;p81"/>
          <p:cNvSpPr txBox="1">
            <a:spLocks noGrp="1"/>
          </p:cNvSpPr>
          <p:nvPr>
            <p:ph type="body" idx="8"/>
          </p:nvPr>
        </p:nvSpPr>
        <p:spPr>
          <a:xfrm>
            <a:off x="8814800" y="5179433"/>
            <a:ext cx="1807600" cy="125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279400" algn="l">
              <a:lnSpc>
                <a:spcPct val="100000"/>
              </a:lnSpc>
              <a:spcBef>
                <a:spcPts val="533"/>
              </a:spcBef>
              <a:spcAft>
                <a:spcPts val="0"/>
              </a:spcAft>
              <a:buSzPts val="800"/>
              <a:buChar char="○"/>
              <a:defRPr sz="1067"/>
            </a:lvl2pPr>
            <a:lvl3pPr marL="1371600" lvl="2" indent="-279400" algn="l">
              <a:lnSpc>
                <a:spcPct val="100000"/>
              </a:lnSpc>
              <a:spcBef>
                <a:spcPts val="533"/>
              </a:spcBef>
              <a:spcAft>
                <a:spcPts val="0"/>
              </a:spcAft>
              <a:buSzPts val="800"/>
              <a:buChar char="■"/>
              <a:defRPr sz="1067"/>
            </a:lvl3pPr>
            <a:lvl4pPr marL="1828800" lvl="3" indent="-279400" algn="l">
              <a:lnSpc>
                <a:spcPct val="100000"/>
              </a:lnSpc>
              <a:spcBef>
                <a:spcPts val="533"/>
              </a:spcBef>
              <a:spcAft>
                <a:spcPts val="0"/>
              </a:spcAft>
              <a:buSzPts val="800"/>
              <a:buChar char="●"/>
              <a:defRPr sz="1067"/>
            </a:lvl4pPr>
            <a:lvl5pPr marL="2286000" lvl="4" indent="-279400" algn="l">
              <a:lnSpc>
                <a:spcPct val="100000"/>
              </a:lnSpc>
              <a:spcBef>
                <a:spcPts val="533"/>
              </a:spcBef>
              <a:spcAft>
                <a:spcPts val="0"/>
              </a:spcAft>
              <a:buSzPts val="800"/>
              <a:buChar char="○"/>
              <a:defRPr sz="1067"/>
            </a:lvl5pPr>
            <a:lvl6pPr marL="2743200" lvl="5" indent="-279400" algn="l">
              <a:lnSpc>
                <a:spcPct val="100000"/>
              </a:lnSpc>
              <a:spcBef>
                <a:spcPts val="533"/>
              </a:spcBef>
              <a:spcAft>
                <a:spcPts val="0"/>
              </a:spcAft>
              <a:buSzPts val="800"/>
              <a:buChar char="■"/>
              <a:defRPr sz="1067"/>
            </a:lvl6pPr>
            <a:lvl7pPr marL="3200400" lvl="6" indent="-279400" algn="l">
              <a:lnSpc>
                <a:spcPct val="100000"/>
              </a:lnSpc>
              <a:spcBef>
                <a:spcPts val="533"/>
              </a:spcBef>
              <a:spcAft>
                <a:spcPts val="0"/>
              </a:spcAft>
              <a:buSzPts val="800"/>
              <a:buChar char="●"/>
              <a:defRPr sz="1067"/>
            </a:lvl7pPr>
            <a:lvl8pPr marL="3657600" lvl="7" indent="-279400" algn="l">
              <a:lnSpc>
                <a:spcPct val="100000"/>
              </a:lnSpc>
              <a:spcBef>
                <a:spcPts val="533"/>
              </a:spcBef>
              <a:spcAft>
                <a:spcPts val="0"/>
              </a:spcAft>
              <a:buSzPts val="800"/>
              <a:buChar char="○"/>
              <a:defRPr sz="1067"/>
            </a:lvl8pPr>
            <a:lvl9pPr marL="4114800" lvl="8" indent="-279400" algn="l">
              <a:lnSpc>
                <a:spcPct val="100000"/>
              </a:lnSpc>
              <a:spcBef>
                <a:spcPts val="533"/>
              </a:spcBef>
              <a:spcAft>
                <a:spcPts val="533"/>
              </a:spcAft>
              <a:buSzPts val="800"/>
              <a:buChar char="■"/>
              <a:defRPr sz="1067"/>
            </a:lvl9pPr>
          </a:lstStyle>
          <a:p>
            <a:endParaRPr/>
          </a:p>
        </p:txBody>
      </p:sp>
      <p:sp>
        <p:nvSpPr>
          <p:cNvPr id="2322" name="Google Shape;2322;p81"/>
          <p:cNvSpPr txBox="1">
            <a:spLocks noGrp="1"/>
          </p:cNvSpPr>
          <p:nvPr>
            <p:ph type="subTitle" idx="9"/>
          </p:nvPr>
        </p:nvSpPr>
        <p:spPr>
          <a:xfrm>
            <a:off x="4899484"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323" name="Google Shape;2323;p81"/>
          <p:cNvSpPr txBox="1">
            <a:spLocks noGrp="1"/>
          </p:cNvSpPr>
          <p:nvPr>
            <p:ph type="body" idx="13"/>
          </p:nvPr>
        </p:nvSpPr>
        <p:spPr>
          <a:xfrm>
            <a:off x="4899484" y="4692877"/>
            <a:ext cx="1807600" cy="332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1067"/>
            </a:lvl1pPr>
            <a:lvl2pPr marL="914400" lvl="1" indent="-355600" algn="l">
              <a:lnSpc>
                <a:spcPct val="100000"/>
              </a:lnSpc>
              <a:spcBef>
                <a:spcPts val="1067"/>
              </a:spcBef>
              <a:spcAft>
                <a:spcPts val="0"/>
              </a:spcAft>
              <a:buSzPts val="2000"/>
              <a:buChar char="○"/>
              <a:defRPr/>
            </a:lvl2pPr>
            <a:lvl3pPr marL="1371600" lvl="2" indent="-355600" algn="l">
              <a:lnSpc>
                <a:spcPct val="100000"/>
              </a:lnSpc>
              <a:spcBef>
                <a:spcPts val="1067"/>
              </a:spcBef>
              <a:spcAft>
                <a:spcPts val="0"/>
              </a:spcAft>
              <a:buSzPts val="2000"/>
              <a:buChar char="■"/>
              <a:defRPr/>
            </a:lvl3pPr>
            <a:lvl4pPr marL="1828800" lvl="3" indent="-355600" algn="l">
              <a:lnSpc>
                <a:spcPct val="100000"/>
              </a:lnSpc>
              <a:spcBef>
                <a:spcPts val="1067"/>
              </a:spcBef>
              <a:spcAft>
                <a:spcPts val="0"/>
              </a:spcAft>
              <a:buSzPts val="2000"/>
              <a:buChar char="●"/>
              <a:defRPr/>
            </a:lvl4pPr>
            <a:lvl5pPr marL="2286000" lvl="4" indent="-355600" algn="l">
              <a:lnSpc>
                <a:spcPct val="100000"/>
              </a:lnSpc>
              <a:spcBef>
                <a:spcPts val="1067"/>
              </a:spcBef>
              <a:spcAft>
                <a:spcPts val="0"/>
              </a:spcAft>
              <a:buSzPts val="2000"/>
              <a:buChar char="○"/>
              <a:defRPr/>
            </a:lvl5pPr>
            <a:lvl6pPr marL="2743200" lvl="5" indent="-355600" algn="l">
              <a:lnSpc>
                <a:spcPct val="100000"/>
              </a:lnSpc>
              <a:spcBef>
                <a:spcPts val="1067"/>
              </a:spcBef>
              <a:spcAft>
                <a:spcPts val="0"/>
              </a:spcAft>
              <a:buSzPts val="2000"/>
              <a:buChar char="■"/>
              <a:defRPr/>
            </a:lvl6pPr>
            <a:lvl7pPr marL="3200400" lvl="6" indent="-355600" algn="l">
              <a:lnSpc>
                <a:spcPct val="100000"/>
              </a:lnSpc>
              <a:spcBef>
                <a:spcPts val="1067"/>
              </a:spcBef>
              <a:spcAft>
                <a:spcPts val="0"/>
              </a:spcAft>
              <a:buSzPts val="2000"/>
              <a:buChar char="●"/>
              <a:defRPr/>
            </a:lvl7pPr>
            <a:lvl8pPr marL="3657600" lvl="7" indent="-355600" algn="l">
              <a:lnSpc>
                <a:spcPct val="100000"/>
              </a:lnSpc>
              <a:spcBef>
                <a:spcPts val="1067"/>
              </a:spcBef>
              <a:spcAft>
                <a:spcPts val="0"/>
              </a:spcAft>
              <a:buSzPts val="2000"/>
              <a:buChar char="○"/>
              <a:defRPr/>
            </a:lvl8pPr>
            <a:lvl9pPr marL="4114800" lvl="8" indent="-355600" algn="l">
              <a:lnSpc>
                <a:spcPct val="100000"/>
              </a:lnSpc>
              <a:spcBef>
                <a:spcPts val="1067"/>
              </a:spcBef>
              <a:spcAft>
                <a:spcPts val="1067"/>
              </a:spcAft>
              <a:buSzPts val="2000"/>
              <a:buChar char="■"/>
              <a:defRPr/>
            </a:lvl9pPr>
          </a:lstStyle>
          <a:p>
            <a:endParaRPr/>
          </a:p>
        </p:txBody>
      </p:sp>
      <p:sp>
        <p:nvSpPr>
          <p:cNvPr id="2324" name="Google Shape;2324;p81"/>
          <p:cNvSpPr txBox="1">
            <a:spLocks noGrp="1"/>
          </p:cNvSpPr>
          <p:nvPr>
            <p:ph type="body" idx="14"/>
          </p:nvPr>
        </p:nvSpPr>
        <p:spPr>
          <a:xfrm>
            <a:off x="4899484" y="5179433"/>
            <a:ext cx="1807600" cy="1258000"/>
          </a:xfrm>
          <a:prstGeom prst="rect">
            <a:avLst/>
          </a:prstGeom>
          <a:noFill/>
          <a:ln>
            <a:noFill/>
          </a:ln>
        </p:spPr>
        <p:txBody>
          <a:bodyPr spcFirstLastPara="1" wrap="square" lIns="0" tIns="0" rIns="0" bIns="0" anchor="t" anchorCtr="0">
            <a:noAutofit/>
          </a:bodyPr>
          <a:lstStyle>
            <a:lvl1pPr marL="457200" lvl="0" indent="-279400" algn="l">
              <a:lnSpc>
                <a:spcPct val="115000"/>
              </a:lnSpc>
              <a:spcBef>
                <a:spcPts val="0"/>
              </a:spcBef>
              <a:spcAft>
                <a:spcPts val="0"/>
              </a:spcAft>
              <a:buSzPts val="800"/>
              <a:buChar char="●"/>
              <a:defRPr sz="1067"/>
            </a:lvl1pPr>
            <a:lvl2pPr marL="914400" lvl="1" indent="-279400" algn="l">
              <a:lnSpc>
                <a:spcPct val="115000"/>
              </a:lnSpc>
              <a:spcBef>
                <a:spcPts val="533"/>
              </a:spcBef>
              <a:spcAft>
                <a:spcPts val="0"/>
              </a:spcAft>
              <a:buSzPts val="800"/>
              <a:buChar char="○"/>
              <a:defRPr sz="1067"/>
            </a:lvl2pPr>
            <a:lvl3pPr marL="1371600" lvl="2" indent="-279400" algn="l">
              <a:lnSpc>
                <a:spcPct val="115000"/>
              </a:lnSpc>
              <a:spcBef>
                <a:spcPts val="533"/>
              </a:spcBef>
              <a:spcAft>
                <a:spcPts val="0"/>
              </a:spcAft>
              <a:buSzPts val="800"/>
              <a:buChar char="■"/>
              <a:defRPr sz="1067"/>
            </a:lvl3pPr>
            <a:lvl4pPr marL="1828800" lvl="3" indent="-279400" algn="l">
              <a:lnSpc>
                <a:spcPct val="115000"/>
              </a:lnSpc>
              <a:spcBef>
                <a:spcPts val="533"/>
              </a:spcBef>
              <a:spcAft>
                <a:spcPts val="0"/>
              </a:spcAft>
              <a:buSzPts val="800"/>
              <a:buChar char="●"/>
              <a:defRPr sz="1067"/>
            </a:lvl4pPr>
            <a:lvl5pPr marL="2286000" lvl="4" indent="-279400" algn="l">
              <a:lnSpc>
                <a:spcPct val="115000"/>
              </a:lnSpc>
              <a:spcBef>
                <a:spcPts val="533"/>
              </a:spcBef>
              <a:spcAft>
                <a:spcPts val="0"/>
              </a:spcAft>
              <a:buSzPts val="800"/>
              <a:buChar char="○"/>
              <a:defRPr sz="1067"/>
            </a:lvl5pPr>
            <a:lvl6pPr marL="2743200" lvl="5" indent="-279400" algn="l">
              <a:lnSpc>
                <a:spcPct val="115000"/>
              </a:lnSpc>
              <a:spcBef>
                <a:spcPts val="533"/>
              </a:spcBef>
              <a:spcAft>
                <a:spcPts val="0"/>
              </a:spcAft>
              <a:buSzPts val="800"/>
              <a:buChar char="■"/>
              <a:defRPr sz="1067"/>
            </a:lvl6pPr>
            <a:lvl7pPr marL="3200400" lvl="6" indent="-279400" algn="l">
              <a:lnSpc>
                <a:spcPct val="115000"/>
              </a:lnSpc>
              <a:spcBef>
                <a:spcPts val="533"/>
              </a:spcBef>
              <a:spcAft>
                <a:spcPts val="0"/>
              </a:spcAft>
              <a:buSzPts val="800"/>
              <a:buChar char="●"/>
              <a:defRPr sz="1067"/>
            </a:lvl7pPr>
            <a:lvl8pPr marL="3657600" lvl="7" indent="-279400" algn="l">
              <a:lnSpc>
                <a:spcPct val="115000"/>
              </a:lnSpc>
              <a:spcBef>
                <a:spcPts val="533"/>
              </a:spcBef>
              <a:spcAft>
                <a:spcPts val="0"/>
              </a:spcAft>
              <a:buSzPts val="800"/>
              <a:buChar char="○"/>
              <a:defRPr sz="1067"/>
            </a:lvl8pPr>
            <a:lvl9pPr marL="4114800" lvl="8" indent="-279400" algn="l">
              <a:lnSpc>
                <a:spcPct val="115000"/>
              </a:lnSpc>
              <a:spcBef>
                <a:spcPts val="533"/>
              </a:spcBef>
              <a:spcAft>
                <a:spcPts val="533"/>
              </a:spcAft>
              <a:buSzPts val="800"/>
              <a:buChar char="■"/>
              <a:defRPr sz="1067"/>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cSld name="23: Title, text, photo background, for facts or numbers">
    <p:spTree>
      <p:nvGrpSpPr>
        <p:cNvPr id="1" name="Shape 2325"/>
        <p:cNvGrpSpPr/>
        <p:nvPr/>
      </p:nvGrpSpPr>
      <p:grpSpPr>
        <a:xfrm>
          <a:off x="0" y="0"/>
          <a:ext cx="0" cy="0"/>
          <a:chOff x="0" y="0"/>
          <a:chExt cx="0" cy="0"/>
        </a:xfrm>
      </p:grpSpPr>
      <p:sp>
        <p:nvSpPr>
          <p:cNvPr id="2326" name="Google Shape;2326;p82"/>
          <p:cNvSpPr>
            <a:spLocks noGrp="1"/>
          </p:cNvSpPr>
          <p:nvPr>
            <p:ph type="pic" idx="2"/>
          </p:nvPr>
        </p:nvSpPr>
        <p:spPr>
          <a:xfrm>
            <a:off x="24600" y="-12300"/>
            <a:ext cx="12192000" cy="6858000"/>
          </a:xfrm>
          <a:prstGeom prst="rect">
            <a:avLst/>
          </a:prstGeom>
          <a:noFill/>
          <a:ln>
            <a:noFill/>
          </a:ln>
        </p:spPr>
      </p:sp>
      <p:sp>
        <p:nvSpPr>
          <p:cNvPr id="2327" name="Google Shape;2327;p82"/>
          <p:cNvSpPr txBox="1">
            <a:spLocks noGrp="1"/>
          </p:cNvSpPr>
          <p:nvPr>
            <p:ph type="title"/>
          </p:nvPr>
        </p:nvSpPr>
        <p:spPr>
          <a:xfrm>
            <a:off x="0" y="-12300"/>
            <a:ext cx="12029600" cy="6870400"/>
          </a:xfrm>
          <a:prstGeom prst="rect">
            <a:avLst/>
          </a:prstGeom>
          <a:solidFill>
            <a:srgbClr val="191919">
              <a:alpha val="74117"/>
            </a:srgbClr>
          </a:solidFill>
          <a:ln>
            <a:noFill/>
          </a:ln>
        </p:spPr>
        <p:txBody>
          <a:bodyPr spcFirstLastPara="1" wrap="square" lIns="411475" tIns="320025" rIns="91425" bIns="182875"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28" name="Google Shape;2328;p82"/>
          <p:cNvSpPr txBox="1">
            <a:spLocks noGrp="1"/>
          </p:cNvSpPr>
          <p:nvPr>
            <p:ph type="body" idx="1"/>
          </p:nvPr>
        </p:nvSpPr>
        <p:spPr>
          <a:xfrm>
            <a:off x="560833" y="1980700"/>
            <a:ext cx="4884000" cy="898000"/>
          </a:xfrm>
          <a:prstGeom prst="rect">
            <a:avLst/>
          </a:prstGeom>
          <a:noFill/>
          <a:ln>
            <a:noFill/>
          </a:ln>
        </p:spPr>
        <p:txBody>
          <a:bodyPr spcFirstLastPara="1" wrap="square" lIns="0" tIns="0" rIns="0" bIns="0" anchor="t" anchorCtr="0">
            <a:noAutofit/>
          </a:bodyPr>
          <a:lstStyle>
            <a:lvl1pPr marL="457200" lvl="0" indent="-457200" algn="l">
              <a:lnSpc>
                <a:spcPct val="115000"/>
              </a:lnSpc>
              <a:spcBef>
                <a:spcPts val="0"/>
              </a:spcBef>
              <a:spcAft>
                <a:spcPts val="0"/>
              </a:spcAft>
              <a:buClr>
                <a:schemeClr val="accent1"/>
              </a:buClr>
              <a:buSzPts val="3600"/>
              <a:buChar char="●"/>
              <a:defRPr sz="4800" b="1">
                <a:solidFill>
                  <a:schemeClr val="accent1"/>
                </a:solidFill>
              </a:defRPr>
            </a:lvl1pPr>
            <a:lvl2pPr marL="914400" lvl="1" indent="-457200" algn="l">
              <a:lnSpc>
                <a:spcPct val="115000"/>
              </a:lnSpc>
              <a:spcBef>
                <a:spcPts val="1067"/>
              </a:spcBef>
              <a:spcAft>
                <a:spcPts val="0"/>
              </a:spcAft>
              <a:buClr>
                <a:schemeClr val="accent1"/>
              </a:buClr>
              <a:buSzPts val="3600"/>
              <a:buChar char="○"/>
              <a:defRPr sz="4800" b="1">
                <a:solidFill>
                  <a:schemeClr val="accent1"/>
                </a:solidFill>
              </a:defRPr>
            </a:lvl2pPr>
            <a:lvl3pPr marL="1371600" lvl="2" indent="-457200" algn="l">
              <a:lnSpc>
                <a:spcPct val="115000"/>
              </a:lnSpc>
              <a:spcBef>
                <a:spcPts val="1067"/>
              </a:spcBef>
              <a:spcAft>
                <a:spcPts val="0"/>
              </a:spcAft>
              <a:buClr>
                <a:schemeClr val="accent1"/>
              </a:buClr>
              <a:buSzPts val="3600"/>
              <a:buChar char="■"/>
              <a:defRPr sz="4800" b="1">
                <a:solidFill>
                  <a:schemeClr val="accent1"/>
                </a:solidFill>
              </a:defRPr>
            </a:lvl3pPr>
            <a:lvl4pPr marL="1828800" lvl="3" indent="-457200" algn="l">
              <a:lnSpc>
                <a:spcPct val="115000"/>
              </a:lnSpc>
              <a:spcBef>
                <a:spcPts val="1067"/>
              </a:spcBef>
              <a:spcAft>
                <a:spcPts val="0"/>
              </a:spcAft>
              <a:buClr>
                <a:schemeClr val="accent1"/>
              </a:buClr>
              <a:buSzPts val="3600"/>
              <a:buChar char="●"/>
              <a:defRPr sz="4800" b="1">
                <a:solidFill>
                  <a:schemeClr val="accent1"/>
                </a:solidFill>
              </a:defRPr>
            </a:lvl4pPr>
            <a:lvl5pPr marL="2286000" lvl="4" indent="-457200" algn="l">
              <a:lnSpc>
                <a:spcPct val="115000"/>
              </a:lnSpc>
              <a:spcBef>
                <a:spcPts val="1067"/>
              </a:spcBef>
              <a:spcAft>
                <a:spcPts val="0"/>
              </a:spcAft>
              <a:buClr>
                <a:schemeClr val="accent1"/>
              </a:buClr>
              <a:buSzPts val="3600"/>
              <a:buChar char="○"/>
              <a:defRPr sz="4800" b="1">
                <a:solidFill>
                  <a:schemeClr val="accent1"/>
                </a:solidFill>
              </a:defRPr>
            </a:lvl5pPr>
            <a:lvl6pPr marL="2743200" lvl="5" indent="-457200" algn="l">
              <a:lnSpc>
                <a:spcPct val="115000"/>
              </a:lnSpc>
              <a:spcBef>
                <a:spcPts val="1067"/>
              </a:spcBef>
              <a:spcAft>
                <a:spcPts val="0"/>
              </a:spcAft>
              <a:buClr>
                <a:schemeClr val="accent1"/>
              </a:buClr>
              <a:buSzPts val="3600"/>
              <a:buChar char="■"/>
              <a:defRPr sz="4800" b="1">
                <a:solidFill>
                  <a:schemeClr val="accent1"/>
                </a:solidFill>
              </a:defRPr>
            </a:lvl6pPr>
            <a:lvl7pPr marL="3200400" lvl="6" indent="-457200" algn="l">
              <a:lnSpc>
                <a:spcPct val="115000"/>
              </a:lnSpc>
              <a:spcBef>
                <a:spcPts val="1067"/>
              </a:spcBef>
              <a:spcAft>
                <a:spcPts val="0"/>
              </a:spcAft>
              <a:buClr>
                <a:schemeClr val="accent1"/>
              </a:buClr>
              <a:buSzPts val="3600"/>
              <a:buChar char="●"/>
              <a:defRPr sz="4800" b="1">
                <a:solidFill>
                  <a:schemeClr val="accent1"/>
                </a:solidFill>
              </a:defRPr>
            </a:lvl7pPr>
            <a:lvl8pPr marL="3657600" lvl="7" indent="-457200" algn="l">
              <a:lnSpc>
                <a:spcPct val="115000"/>
              </a:lnSpc>
              <a:spcBef>
                <a:spcPts val="1067"/>
              </a:spcBef>
              <a:spcAft>
                <a:spcPts val="0"/>
              </a:spcAft>
              <a:buClr>
                <a:schemeClr val="accent1"/>
              </a:buClr>
              <a:buSzPts val="3600"/>
              <a:buChar char="○"/>
              <a:defRPr sz="4800" b="1">
                <a:solidFill>
                  <a:schemeClr val="accent1"/>
                </a:solidFill>
              </a:defRPr>
            </a:lvl8pPr>
            <a:lvl9pPr marL="4114800" lvl="8" indent="-457200"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2329" name="Google Shape;2329;p82"/>
          <p:cNvSpPr txBox="1">
            <a:spLocks noGrp="1"/>
          </p:cNvSpPr>
          <p:nvPr>
            <p:ph type="body" idx="3"/>
          </p:nvPr>
        </p:nvSpPr>
        <p:spPr>
          <a:xfrm>
            <a:off x="560833" y="2980000"/>
            <a:ext cx="4884000" cy="4460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Clr>
                <a:schemeClr val="lt1"/>
              </a:buClr>
              <a:buSzPts val="2000"/>
              <a:buChar char="●"/>
              <a:defRPr b="1">
                <a:solidFill>
                  <a:schemeClr val="lt1"/>
                </a:solidFill>
              </a:defRPr>
            </a:lvl1pPr>
            <a:lvl2pPr marL="914400" lvl="1" indent="-355600" algn="l">
              <a:lnSpc>
                <a:spcPct val="115000"/>
              </a:lnSpc>
              <a:spcBef>
                <a:spcPts val="1067"/>
              </a:spcBef>
              <a:spcAft>
                <a:spcPts val="0"/>
              </a:spcAft>
              <a:buClr>
                <a:schemeClr val="lt1"/>
              </a:buClr>
              <a:buSzPts val="2000"/>
              <a:buChar char="○"/>
              <a:defRPr b="1">
                <a:solidFill>
                  <a:schemeClr val="lt1"/>
                </a:solidFill>
              </a:defRPr>
            </a:lvl2pPr>
            <a:lvl3pPr marL="1371600" lvl="2" indent="-355600" algn="l">
              <a:lnSpc>
                <a:spcPct val="115000"/>
              </a:lnSpc>
              <a:spcBef>
                <a:spcPts val="1067"/>
              </a:spcBef>
              <a:spcAft>
                <a:spcPts val="0"/>
              </a:spcAft>
              <a:buClr>
                <a:schemeClr val="lt1"/>
              </a:buClr>
              <a:buSzPts val="2000"/>
              <a:buChar char="■"/>
              <a:defRPr b="1">
                <a:solidFill>
                  <a:schemeClr val="lt1"/>
                </a:solidFill>
              </a:defRPr>
            </a:lvl3pPr>
            <a:lvl4pPr marL="1828800" lvl="3" indent="-355600" algn="l">
              <a:lnSpc>
                <a:spcPct val="115000"/>
              </a:lnSpc>
              <a:spcBef>
                <a:spcPts val="1067"/>
              </a:spcBef>
              <a:spcAft>
                <a:spcPts val="0"/>
              </a:spcAft>
              <a:buClr>
                <a:schemeClr val="lt1"/>
              </a:buClr>
              <a:buSzPts val="2000"/>
              <a:buChar char="●"/>
              <a:defRPr b="1">
                <a:solidFill>
                  <a:schemeClr val="lt1"/>
                </a:solidFill>
              </a:defRPr>
            </a:lvl4pPr>
            <a:lvl5pPr marL="2286000" lvl="4" indent="-355600" algn="l">
              <a:lnSpc>
                <a:spcPct val="115000"/>
              </a:lnSpc>
              <a:spcBef>
                <a:spcPts val="1067"/>
              </a:spcBef>
              <a:spcAft>
                <a:spcPts val="0"/>
              </a:spcAft>
              <a:buClr>
                <a:schemeClr val="lt1"/>
              </a:buClr>
              <a:buSzPts val="2000"/>
              <a:buChar char="○"/>
              <a:defRPr b="1">
                <a:solidFill>
                  <a:schemeClr val="lt1"/>
                </a:solidFill>
              </a:defRPr>
            </a:lvl5pPr>
            <a:lvl6pPr marL="2743200" lvl="5" indent="-355600" algn="l">
              <a:lnSpc>
                <a:spcPct val="115000"/>
              </a:lnSpc>
              <a:spcBef>
                <a:spcPts val="1067"/>
              </a:spcBef>
              <a:spcAft>
                <a:spcPts val="0"/>
              </a:spcAft>
              <a:buClr>
                <a:schemeClr val="lt1"/>
              </a:buClr>
              <a:buSzPts val="2000"/>
              <a:buChar char="■"/>
              <a:defRPr b="1">
                <a:solidFill>
                  <a:schemeClr val="lt1"/>
                </a:solidFill>
              </a:defRPr>
            </a:lvl6pPr>
            <a:lvl7pPr marL="3200400" lvl="6" indent="-355600" algn="l">
              <a:lnSpc>
                <a:spcPct val="115000"/>
              </a:lnSpc>
              <a:spcBef>
                <a:spcPts val="1067"/>
              </a:spcBef>
              <a:spcAft>
                <a:spcPts val="0"/>
              </a:spcAft>
              <a:buClr>
                <a:schemeClr val="lt1"/>
              </a:buClr>
              <a:buSzPts val="2000"/>
              <a:buChar char="●"/>
              <a:defRPr b="1">
                <a:solidFill>
                  <a:schemeClr val="lt1"/>
                </a:solidFill>
              </a:defRPr>
            </a:lvl7pPr>
            <a:lvl8pPr marL="3657600" lvl="7" indent="-355600" algn="l">
              <a:lnSpc>
                <a:spcPct val="115000"/>
              </a:lnSpc>
              <a:spcBef>
                <a:spcPts val="1067"/>
              </a:spcBef>
              <a:spcAft>
                <a:spcPts val="0"/>
              </a:spcAft>
              <a:buClr>
                <a:schemeClr val="lt1"/>
              </a:buClr>
              <a:buSzPts val="2000"/>
              <a:buChar char="○"/>
              <a:defRPr b="1">
                <a:solidFill>
                  <a:schemeClr val="lt1"/>
                </a:solidFill>
              </a:defRPr>
            </a:lvl8pPr>
            <a:lvl9pPr marL="4114800" lvl="8" indent="-355600" algn="l">
              <a:lnSpc>
                <a:spcPct val="115000"/>
              </a:lnSpc>
              <a:spcBef>
                <a:spcPts val="1067"/>
              </a:spcBef>
              <a:spcAft>
                <a:spcPts val="1067"/>
              </a:spcAft>
              <a:buClr>
                <a:schemeClr val="lt1"/>
              </a:buClr>
              <a:buSzPts val="2000"/>
              <a:buChar char="■"/>
              <a:defRPr b="1">
                <a:solidFill>
                  <a:schemeClr val="lt1"/>
                </a:solidFill>
              </a:defRPr>
            </a:lvl9pPr>
          </a:lstStyle>
          <a:p>
            <a:endParaRPr/>
          </a:p>
        </p:txBody>
      </p:sp>
      <p:sp>
        <p:nvSpPr>
          <p:cNvPr id="2330" name="Google Shape;2330;p82"/>
          <p:cNvSpPr txBox="1">
            <a:spLocks noGrp="1"/>
          </p:cNvSpPr>
          <p:nvPr>
            <p:ph type="body" idx="4"/>
          </p:nvPr>
        </p:nvSpPr>
        <p:spPr>
          <a:xfrm>
            <a:off x="560833" y="4124167"/>
            <a:ext cx="4884000" cy="898000"/>
          </a:xfrm>
          <a:prstGeom prst="rect">
            <a:avLst/>
          </a:prstGeom>
          <a:noFill/>
          <a:ln>
            <a:noFill/>
          </a:ln>
        </p:spPr>
        <p:txBody>
          <a:bodyPr spcFirstLastPara="1" wrap="square" lIns="0" tIns="0" rIns="0" bIns="0" anchor="t" anchorCtr="0">
            <a:noAutofit/>
          </a:bodyPr>
          <a:lstStyle>
            <a:lvl1pPr marL="457200" lvl="0" indent="-457200" algn="l">
              <a:lnSpc>
                <a:spcPct val="115000"/>
              </a:lnSpc>
              <a:spcBef>
                <a:spcPts val="0"/>
              </a:spcBef>
              <a:spcAft>
                <a:spcPts val="0"/>
              </a:spcAft>
              <a:buClr>
                <a:schemeClr val="accent1"/>
              </a:buClr>
              <a:buSzPts val="3600"/>
              <a:buChar char="●"/>
              <a:defRPr sz="4800" b="1">
                <a:solidFill>
                  <a:schemeClr val="accent1"/>
                </a:solidFill>
              </a:defRPr>
            </a:lvl1pPr>
            <a:lvl2pPr marL="914400" lvl="1" indent="-457200" algn="l">
              <a:lnSpc>
                <a:spcPct val="115000"/>
              </a:lnSpc>
              <a:spcBef>
                <a:spcPts val="1067"/>
              </a:spcBef>
              <a:spcAft>
                <a:spcPts val="0"/>
              </a:spcAft>
              <a:buClr>
                <a:schemeClr val="accent1"/>
              </a:buClr>
              <a:buSzPts val="3600"/>
              <a:buChar char="○"/>
              <a:defRPr sz="4800" b="1">
                <a:solidFill>
                  <a:schemeClr val="accent1"/>
                </a:solidFill>
              </a:defRPr>
            </a:lvl2pPr>
            <a:lvl3pPr marL="1371600" lvl="2" indent="-457200" algn="l">
              <a:lnSpc>
                <a:spcPct val="115000"/>
              </a:lnSpc>
              <a:spcBef>
                <a:spcPts val="1067"/>
              </a:spcBef>
              <a:spcAft>
                <a:spcPts val="0"/>
              </a:spcAft>
              <a:buClr>
                <a:schemeClr val="accent1"/>
              </a:buClr>
              <a:buSzPts val="3600"/>
              <a:buChar char="■"/>
              <a:defRPr sz="4800" b="1">
                <a:solidFill>
                  <a:schemeClr val="accent1"/>
                </a:solidFill>
              </a:defRPr>
            </a:lvl3pPr>
            <a:lvl4pPr marL="1828800" lvl="3" indent="-457200" algn="l">
              <a:lnSpc>
                <a:spcPct val="115000"/>
              </a:lnSpc>
              <a:spcBef>
                <a:spcPts val="1067"/>
              </a:spcBef>
              <a:spcAft>
                <a:spcPts val="0"/>
              </a:spcAft>
              <a:buClr>
                <a:schemeClr val="accent1"/>
              </a:buClr>
              <a:buSzPts val="3600"/>
              <a:buChar char="●"/>
              <a:defRPr sz="4800" b="1">
                <a:solidFill>
                  <a:schemeClr val="accent1"/>
                </a:solidFill>
              </a:defRPr>
            </a:lvl4pPr>
            <a:lvl5pPr marL="2286000" lvl="4" indent="-457200" algn="l">
              <a:lnSpc>
                <a:spcPct val="115000"/>
              </a:lnSpc>
              <a:spcBef>
                <a:spcPts val="1067"/>
              </a:spcBef>
              <a:spcAft>
                <a:spcPts val="0"/>
              </a:spcAft>
              <a:buClr>
                <a:schemeClr val="accent1"/>
              </a:buClr>
              <a:buSzPts val="3600"/>
              <a:buChar char="○"/>
              <a:defRPr sz="4800" b="1">
                <a:solidFill>
                  <a:schemeClr val="accent1"/>
                </a:solidFill>
              </a:defRPr>
            </a:lvl5pPr>
            <a:lvl6pPr marL="2743200" lvl="5" indent="-457200" algn="l">
              <a:lnSpc>
                <a:spcPct val="115000"/>
              </a:lnSpc>
              <a:spcBef>
                <a:spcPts val="1067"/>
              </a:spcBef>
              <a:spcAft>
                <a:spcPts val="0"/>
              </a:spcAft>
              <a:buClr>
                <a:schemeClr val="accent1"/>
              </a:buClr>
              <a:buSzPts val="3600"/>
              <a:buChar char="■"/>
              <a:defRPr sz="4800" b="1">
                <a:solidFill>
                  <a:schemeClr val="accent1"/>
                </a:solidFill>
              </a:defRPr>
            </a:lvl6pPr>
            <a:lvl7pPr marL="3200400" lvl="6" indent="-457200" algn="l">
              <a:lnSpc>
                <a:spcPct val="115000"/>
              </a:lnSpc>
              <a:spcBef>
                <a:spcPts val="1067"/>
              </a:spcBef>
              <a:spcAft>
                <a:spcPts val="0"/>
              </a:spcAft>
              <a:buClr>
                <a:schemeClr val="accent1"/>
              </a:buClr>
              <a:buSzPts val="3600"/>
              <a:buChar char="●"/>
              <a:defRPr sz="4800" b="1">
                <a:solidFill>
                  <a:schemeClr val="accent1"/>
                </a:solidFill>
              </a:defRPr>
            </a:lvl7pPr>
            <a:lvl8pPr marL="3657600" lvl="7" indent="-457200" algn="l">
              <a:lnSpc>
                <a:spcPct val="115000"/>
              </a:lnSpc>
              <a:spcBef>
                <a:spcPts val="1067"/>
              </a:spcBef>
              <a:spcAft>
                <a:spcPts val="0"/>
              </a:spcAft>
              <a:buClr>
                <a:schemeClr val="accent1"/>
              </a:buClr>
              <a:buSzPts val="3600"/>
              <a:buChar char="○"/>
              <a:defRPr sz="4800" b="1">
                <a:solidFill>
                  <a:schemeClr val="accent1"/>
                </a:solidFill>
              </a:defRPr>
            </a:lvl8pPr>
            <a:lvl9pPr marL="4114800" lvl="8" indent="-457200"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2331" name="Google Shape;2331;p82"/>
          <p:cNvSpPr txBox="1">
            <a:spLocks noGrp="1"/>
          </p:cNvSpPr>
          <p:nvPr>
            <p:ph type="body" idx="5"/>
          </p:nvPr>
        </p:nvSpPr>
        <p:spPr>
          <a:xfrm>
            <a:off x="560833" y="5123467"/>
            <a:ext cx="4884000" cy="4460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Clr>
                <a:schemeClr val="lt1"/>
              </a:buClr>
              <a:buSzPts val="2000"/>
              <a:buChar char="●"/>
              <a:defRPr b="1">
                <a:solidFill>
                  <a:schemeClr val="lt1"/>
                </a:solidFill>
              </a:defRPr>
            </a:lvl1pPr>
            <a:lvl2pPr marL="914400" lvl="1" indent="-355600" algn="l">
              <a:lnSpc>
                <a:spcPct val="115000"/>
              </a:lnSpc>
              <a:spcBef>
                <a:spcPts val="1067"/>
              </a:spcBef>
              <a:spcAft>
                <a:spcPts val="0"/>
              </a:spcAft>
              <a:buClr>
                <a:schemeClr val="lt1"/>
              </a:buClr>
              <a:buSzPts val="2000"/>
              <a:buChar char="○"/>
              <a:defRPr b="1">
                <a:solidFill>
                  <a:schemeClr val="lt1"/>
                </a:solidFill>
              </a:defRPr>
            </a:lvl2pPr>
            <a:lvl3pPr marL="1371600" lvl="2" indent="-355600" algn="l">
              <a:lnSpc>
                <a:spcPct val="115000"/>
              </a:lnSpc>
              <a:spcBef>
                <a:spcPts val="1067"/>
              </a:spcBef>
              <a:spcAft>
                <a:spcPts val="0"/>
              </a:spcAft>
              <a:buClr>
                <a:schemeClr val="lt1"/>
              </a:buClr>
              <a:buSzPts val="2000"/>
              <a:buChar char="■"/>
              <a:defRPr b="1">
                <a:solidFill>
                  <a:schemeClr val="lt1"/>
                </a:solidFill>
              </a:defRPr>
            </a:lvl3pPr>
            <a:lvl4pPr marL="1828800" lvl="3" indent="-355600" algn="l">
              <a:lnSpc>
                <a:spcPct val="115000"/>
              </a:lnSpc>
              <a:spcBef>
                <a:spcPts val="1067"/>
              </a:spcBef>
              <a:spcAft>
                <a:spcPts val="0"/>
              </a:spcAft>
              <a:buClr>
                <a:schemeClr val="lt1"/>
              </a:buClr>
              <a:buSzPts val="2000"/>
              <a:buChar char="●"/>
              <a:defRPr b="1">
                <a:solidFill>
                  <a:schemeClr val="lt1"/>
                </a:solidFill>
              </a:defRPr>
            </a:lvl4pPr>
            <a:lvl5pPr marL="2286000" lvl="4" indent="-355600" algn="l">
              <a:lnSpc>
                <a:spcPct val="115000"/>
              </a:lnSpc>
              <a:spcBef>
                <a:spcPts val="1067"/>
              </a:spcBef>
              <a:spcAft>
                <a:spcPts val="0"/>
              </a:spcAft>
              <a:buClr>
                <a:schemeClr val="lt1"/>
              </a:buClr>
              <a:buSzPts val="2000"/>
              <a:buChar char="○"/>
              <a:defRPr b="1">
                <a:solidFill>
                  <a:schemeClr val="lt1"/>
                </a:solidFill>
              </a:defRPr>
            </a:lvl5pPr>
            <a:lvl6pPr marL="2743200" lvl="5" indent="-355600" algn="l">
              <a:lnSpc>
                <a:spcPct val="115000"/>
              </a:lnSpc>
              <a:spcBef>
                <a:spcPts val="1067"/>
              </a:spcBef>
              <a:spcAft>
                <a:spcPts val="0"/>
              </a:spcAft>
              <a:buClr>
                <a:schemeClr val="lt1"/>
              </a:buClr>
              <a:buSzPts val="2000"/>
              <a:buChar char="■"/>
              <a:defRPr b="1">
                <a:solidFill>
                  <a:schemeClr val="lt1"/>
                </a:solidFill>
              </a:defRPr>
            </a:lvl6pPr>
            <a:lvl7pPr marL="3200400" lvl="6" indent="-355600" algn="l">
              <a:lnSpc>
                <a:spcPct val="115000"/>
              </a:lnSpc>
              <a:spcBef>
                <a:spcPts val="1067"/>
              </a:spcBef>
              <a:spcAft>
                <a:spcPts val="0"/>
              </a:spcAft>
              <a:buClr>
                <a:schemeClr val="lt1"/>
              </a:buClr>
              <a:buSzPts val="2000"/>
              <a:buChar char="●"/>
              <a:defRPr b="1">
                <a:solidFill>
                  <a:schemeClr val="lt1"/>
                </a:solidFill>
              </a:defRPr>
            </a:lvl7pPr>
            <a:lvl8pPr marL="3657600" lvl="7" indent="-355600" algn="l">
              <a:lnSpc>
                <a:spcPct val="115000"/>
              </a:lnSpc>
              <a:spcBef>
                <a:spcPts val="1067"/>
              </a:spcBef>
              <a:spcAft>
                <a:spcPts val="0"/>
              </a:spcAft>
              <a:buClr>
                <a:schemeClr val="lt1"/>
              </a:buClr>
              <a:buSzPts val="2000"/>
              <a:buChar char="○"/>
              <a:defRPr b="1">
                <a:solidFill>
                  <a:schemeClr val="lt1"/>
                </a:solidFill>
              </a:defRPr>
            </a:lvl8pPr>
            <a:lvl9pPr marL="4114800" lvl="8" indent="-355600" algn="l">
              <a:lnSpc>
                <a:spcPct val="115000"/>
              </a:lnSpc>
              <a:spcBef>
                <a:spcPts val="1067"/>
              </a:spcBef>
              <a:spcAft>
                <a:spcPts val="1067"/>
              </a:spcAft>
              <a:buClr>
                <a:schemeClr val="lt1"/>
              </a:buClr>
              <a:buSzPts val="2000"/>
              <a:buChar char="■"/>
              <a:defRPr b="1">
                <a:solidFill>
                  <a:schemeClr val="lt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23: Title, text, with subtitle, photos, 4 column">
    <p:spTree>
      <p:nvGrpSpPr>
        <p:cNvPr id="1" name="Shape 2332"/>
        <p:cNvGrpSpPr/>
        <p:nvPr/>
      </p:nvGrpSpPr>
      <p:grpSpPr>
        <a:xfrm>
          <a:off x="0" y="0"/>
          <a:ext cx="0" cy="0"/>
          <a:chOff x="0" y="0"/>
          <a:chExt cx="0" cy="0"/>
        </a:xfrm>
      </p:grpSpPr>
      <p:sp>
        <p:nvSpPr>
          <p:cNvPr id="2333" name="Google Shape;2333;p83"/>
          <p:cNvSpPr>
            <a:spLocks noGrp="1"/>
          </p:cNvSpPr>
          <p:nvPr>
            <p:ph type="pic" idx="2"/>
          </p:nvPr>
        </p:nvSpPr>
        <p:spPr>
          <a:xfrm>
            <a:off x="566536" y="1775435"/>
            <a:ext cx="2115600" cy="2115600"/>
          </a:xfrm>
          <a:prstGeom prst="ellipse">
            <a:avLst/>
          </a:prstGeom>
          <a:solidFill>
            <a:schemeClr val="lt2"/>
          </a:solidFill>
          <a:ln>
            <a:noFill/>
          </a:ln>
        </p:spPr>
      </p:sp>
      <p:sp>
        <p:nvSpPr>
          <p:cNvPr id="2334" name="Google Shape;2334;p8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2335" name="Google Shape;2335;p83"/>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2336" name="Google Shape;2336;p83"/>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457200" marR="0" lvl="0" indent="-355600" algn="l">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a:lnSpc>
                <a:spcPct val="100000"/>
              </a:lnSpc>
              <a:spcBef>
                <a:spcPts val="533"/>
              </a:spcBef>
              <a:spcAft>
                <a:spcPts val="0"/>
              </a:spcAft>
              <a:buClr>
                <a:srgbClr val="000000"/>
              </a:buClr>
              <a:buSzPts val="2000"/>
              <a:buChar char="○"/>
              <a:defRPr i="0" u="none" strike="noStrike" cap="none">
                <a:solidFill>
                  <a:srgbClr val="000000"/>
                </a:solidFill>
              </a:defRPr>
            </a:lvl2pPr>
            <a:lvl3pPr marL="1371600" marR="0" lvl="2" indent="-355600" algn="l">
              <a:lnSpc>
                <a:spcPct val="100000"/>
              </a:lnSpc>
              <a:spcBef>
                <a:spcPts val="533"/>
              </a:spcBef>
              <a:spcAft>
                <a:spcPts val="0"/>
              </a:spcAft>
              <a:buClr>
                <a:srgbClr val="000000"/>
              </a:buClr>
              <a:buSzPts val="2000"/>
              <a:buChar char="■"/>
              <a:defRPr i="0" u="none" strike="noStrike" cap="none">
                <a:solidFill>
                  <a:srgbClr val="000000"/>
                </a:solidFill>
              </a:defRPr>
            </a:lvl3pPr>
            <a:lvl4pPr marL="1828800" marR="0" lvl="3" indent="-355600" algn="l">
              <a:lnSpc>
                <a:spcPct val="100000"/>
              </a:lnSpc>
              <a:spcBef>
                <a:spcPts val="533"/>
              </a:spcBef>
              <a:spcAft>
                <a:spcPts val="0"/>
              </a:spcAft>
              <a:buClr>
                <a:srgbClr val="000000"/>
              </a:buClr>
              <a:buSzPts val="2000"/>
              <a:buChar char="●"/>
              <a:defRPr i="0" u="none" strike="noStrike" cap="none">
                <a:solidFill>
                  <a:srgbClr val="000000"/>
                </a:solidFill>
              </a:defRPr>
            </a:lvl4pPr>
            <a:lvl5pPr marL="2286000" marR="0" lvl="4" indent="-355600" algn="l">
              <a:lnSpc>
                <a:spcPct val="100000"/>
              </a:lnSpc>
              <a:spcBef>
                <a:spcPts val="533"/>
              </a:spcBef>
              <a:spcAft>
                <a:spcPts val="0"/>
              </a:spcAft>
              <a:buClr>
                <a:srgbClr val="000000"/>
              </a:buClr>
              <a:buSzPts val="2000"/>
              <a:buChar char="○"/>
              <a:defRPr i="0" u="none" strike="noStrike" cap="none">
                <a:solidFill>
                  <a:srgbClr val="000000"/>
                </a:solidFill>
              </a:defRPr>
            </a:lvl5pPr>
            <a:lvl6pPr marL="2743200" marR="0" lvl="5" indent="-355600" algn="l">
              <a:lnSpc>
                <a:spcPct val="100000"/>
              </a:lnSpc>
              <a:spcBef>
                <a:spcPts val="533"/>
              </a:spcBef>
              <a:spcAft>
                <a:spcPts val="0"/>
              </a:spcAft>
              <a:buClr>
                <a:srgbClr val="000000"/>
              </a:buClr>
              <a:buSzPts val="2000"/>
              <a:buChar char="■"/>
              <a:defRPr i="0" u="none" strike="noStrike" cap="none">
                <a:solidFill>
                  <a:srgbClr val="000000"/>
                </a:solidFill>
              </a:defRPr>
            </a:lvl6pPr>
            <a:lvl7pPr marL="3200400" marR="0" lvl="6" indent="-355600" algn="l">
              <a:lnSpc>
                <a:spcPct val="100000"/>
              </a:lnSpc>
              <a:spcBef>
                <a:spcPts val="533"/>
              </a:spcBef>
              <a:spcAft>
                <a:spcPts val="0"/>
              </a:spcAft>
              <a:buClr>
                <a:srgbClr val="000000"/>
              </a:buClr>
              <a:buSzPts val="2000"/>
              <a:buChar char="●"/>
              <a:defRPr i="0" u="none" strike="noStrike" cap="none">
                <a:solidFill>
                  <a:srgbClr val="000000"/>
                </a:solidFill>
              </a:defRPr>
            </a:lvl7pPr>
            <a:lvl8pPr marL="3657600" marR="0" lvl="7" indent="-355600" algn="l">
              <a:lnSpc>
                <a:spcPct val="100000"/>
              </a:lnSpc>
              <a:spcBef>
                <a:spcPts val="533"/>
              </a:spcBef>
              <a:spcAft>
                <a:spcPts val="0"/>
              </a:spcAft>
              <a:buClr>
                <a:srgbClr val="000000"/>
              </a:buClr>
              <a:buSzPts val="2000"/>
              <a:buChar char="○"/>
              <a:defRPr i="0" u="none" strike="noStrike" cap="none">
                <a:solidFill>
                  <a:srgbClr val="000000"/>
                </a:solidFill>
              </a:defRPr>
            </a:lvl8pPr>
            <a:lvl9pPr marL="4114800" marR="0" lvl="8" indent="-355600"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2337" name="Google Shape;2337;p83"/>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457200" marR="0" lvl="0" indent="-355600" algn="l">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a:lnSpc>
                <a:spcPct val="100000"/>
              </a:lnSpc>
              <a:spcBef>
                <a:spcPts val="533"/>
              </a:spcBef>
              <a:spcAft>
                <a:spcPts val="0"/>
              </a:spcAft>
              <a:buClr>
                <a:srgbClr val="000000"/>
              </a:buClr>
              <a:buSzPts val="2000"/>
              <a:buChar char="○"/>
              <a:defRPr i="0" u="none" strike="noStrike" cap="none">
                <a:solidFill>
                  <a:srgbClr val="000000"/>
                </a:solidFill>
              </a:defRPr>
            </a:lvl2pPr>
            <a:lvl3pPr marL="1371600" marR="0" lvl="2" indent="-355600" algn="l">
              <a:lnSpc>
                <a:spcPct val="100000"/>
              </a:lnSpc>
              <a:spcBef>
                <a:spcPts val="533"/>
              </a:spcBef>
              <a:spcAft>
                <a:spcPts val="0"/>
              </a:spcAft>
              <a:buClr>
                <a:srgbClr val="000000"/>
              </a:buClr>
              <a:buSzPts val="2000"/>
              <a:buChar char="■"/>
              <a:defRPr i="0" u="none" strike="noStrike" cap="none">
                <a:solidFill>
                  <a:srgbClr val="000000"/>
                </a:solidFill>
              </a:defRPr>
            </a:lvl3pPr>
            <a:lvl4pPr marL="1828800" marR="0" lvl="3" indent="-355600" algn="l">
              <a:lnSpc>
                <a:spcPct val="100000"/>
              </a:lnSpc>
              <a:spcBef>
                <a:spcPts val="533"/>
              </a:spcBef>
              <a:spcAft>
                <a:spcPts val="0"/>
              </a:spcAft>
              <a:buClr>
                <a:srgbClr val="000000"/>
              </a:buClr>
              <a:buSzPts val="2000"/>
              <a:buChar char="●"/>
              <a:defRPr i="0" u="none" strike="noStrike" cap="none">
                <a:solidFill>
                  <a:srgbClr val="000000"/>
                </a:solidFill>
              </a:defRPr>
            </a:lvl4pPr>
            <a:lvl5pPr marL="2286000" marR="0" lvl="4" indent="-355600" algn="l">
              <a:lnSpc>
                <a:spcPct val="100000"/>
              </a:lnSpc>
              <a:spcBef>
                <a:spcPts val="533"/>
              </a:spcBef>
              <a:spcAft>
                <a:spcPts val="0"/>
              </a:spcAft>
              <a:buClr>
                <a:srgbClr val="000000"/>
              </a:buClr>
              <a:buSzPts val="2000"/>
              <a:buChar char="○"/>
              <a:defRPr i="0" u="none" strike="noStrike" cap="none">
                <a:solidFill>
                  <a:srgbClr val="000000"/>
                </a:solidFill>
              </a:defRPr>
            </a:lvl5pPr>
            <a:lvl6pPr marL="2743200" marR="0" lvl="5" indent="-355600" algn="l">
              <a:lnSpc>
                <a:spcPct val="100000"/>
              </a:lnSpc>
              <a:spcBef>
                <a:spcPts val="533"/>
              </a:spcBef>
              <a:spcAft>
                <a:spcPts val="0"/>
              </a:spcAft>
              <a:buClr>
                <a:srgbClr val="000000"/>
              </a:buClr>
              <a:buSzPts val="2000"/>
              <a:buChar char="■"/>
              <a:defRPr i="0" u="none" strike="noStrike" cap="none">
                <a:solidFill>
                  <a:srgbClr val="000000"/>
                </a:solidFill>
              </a:defRPr>
            </a:lvl6pPr>
            <a:lvl7pPr marL="3200400" marR="0" lvl="6" indent="-355600" algn="l">
              <a:lnSpc>
                <a:spcPct val="100000"/>
              </a:lnSpc>
              <a:spcBef>
                <a:spcPts val="533"/>
              </a:spcBef>
              <a:spcAft>
                <a:spcPts val="0"/>
              </a:spcAft>
              <a:buClr>
                <a:srgbClr val="000000"/>
              </a:buClr>
              <a:buSzPts val="2000"/>
              <a:buChar char="●"/>
              <a:defRPr i="0" u="none" strike="noStrike" cap="none">
                <a:solidFill>
                  <a:srgbClr val="000000"/>
                </a:solidFill>
              </a:defRPr>
            </a:lvl7pPr>
            <a:lvl8pPr marL="3657600" marR="0" lvl="7" indent="-355600" algn="l">
              <a:lnSpc>
                <a:spcPct val="100000"/>
              </a:lnSpc>
              <a:spcBef>
                <a:spcPts val="533"/>
              </a:spcBef>
              <a:spcAft>
                <a:spcPts val="0"/>
              </a:spcAft>
              <a:buClr>
                <a:srgbClr val="000000"/>
              </a:buClr>
              <a:buSzPts val="2000"/>
              <a:buChar char="○"/>
              <a:defRPr i="0" u="none" strike="noStrike" cap="none">
                <a:solidFill>
                  <a:srgbClr val="000000"/>
                </a:solidFill>
              </a:defRPr>
            </a:lvl8pPr>
            <a:lvl9pPr marL="4114800" marR="0" lvl="8" indent="-355600"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2338" name="Google Shape;2338;p83"/>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457200" marR="0" lvl="0" indent="-355600" algn="l">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a:lnSpc>
                <a:spcPct val="100000"/>
              </a:lnSpc>
              <a:spcBef>
                <a:spcPts val="533"/>
              </a:spcBef>
              <a:spcAft>
                <a:spcPts val="0"/>
              </a:spcAft>
              <a:buClr>
                <a:srgbClr val="000000"/>
              </a:buClr>
              <a:buSzPts val="2000"/>
              <a:buChar char="○"/>
              <a:defRPr i="0" u="none" strike="noStrike" cap="none">
                <a:solidFill>
                  <a:srgbClr val="000000"/>
                </a:solidFill>
              </a:defRPr>
            </a:lvl2pPr>
            <a:lvl3pPr marL="1371600" marR="0" lvl="2" indent="-355600" algn="l">
              <a:lnSpc>
                <a:spcPct val="100000"/>
              </a:lnSpc>
              <a:spcBef>
                <a:spcPts val="533"/>
              </a:spcBef>
              <a:spcAft>
                <a:spcPts val="0"/>
              </a:spcAft>
              <a:buClr>
                <a:srgbClr val="000000"/>
              </a:buClr>
              <a:buSzPts val="2000"/>
              <a:buChar char="■"/>
              <a:defRPr i="0" u="none" strike="noStrike" cap="none">
                <a:solidFill>
                  <a:srgbClr val="000000"/>
                </a:solidFill>
              </a:defRPr>
            </a:lvl3pPr>
            <a:lvl4pPr marL="1828800" marR="0" lvl="3" indent="-355600" algn="l">
              <a:lnSpc>
                <a:spcPct val="100000"/>
              </a:lnSpc>
              <a:spcBef>
                <a:spcPts val="533"/>
              </a:spcBef>
              <a:spcAft>
                <a:spcPts val="0"/>
              </a:spcAft>
              <a:buClr>
                <a:srgbClr val="000000"/>
              </a:buClr>
              <a:buSzPts val="2000"/>
              <a:buChar char="●"/>
              <a:defRPr i="0" u="none" strike="noStrike" cap="none">
                <a:solidFill>
                  <a:srgbClr val="000000"/>
                </a:solidFill>
              </a:defRPr>
            </a:lvl4pPr>
            <a:lvl5pPr marL="2286000" marR="0" lvl="4" indent="-355600" algn="l">
              <a:lnSpc>
                <a:spcPct val="100000"/>
              </a:lnSpc>
              <a:spcBef>
                <a:spcPts val="533"/>
              </a:spcBef>
              <a:spcAft>
                <a:spcPts val="0"/>
              </a:spcAft>
              <a:buClr>
                <a:srgbClr val="000000"/>
              </a:buClr>
              <a:buSzPts val="2000"/>
              <a:buChar char="○"/>
              <a:defRPr i="0" u="none" strike="noStrike" cap="none">
                <a:solidFill>
                  <a:srgbClr val="000000"/>
                </a:solidFill>
              </a:defRPr>
            </a:lvl5pPr>
            <a:lvl6pPr marL="2743200" marR="0" lvl="5" indent="-355600" algn="l">
              <a:lnSpc>
                <a:spcPct val="100000"/>
              </a:lnSpc>
              <a:spcBef>
                <a:spcPts val="533"/>
              </a:spcBef>
              <a:spcAft>
                <a:spcPts val="0"/>
              </a:spcAft>
              <a:buClr>
                <a:srgbClr val="000000"/>
              </a:buClr>
              <a:buSzPts val="2000"/>
              <a:buChar char="■"/>
              <a:defRPr i="0" u="none" strike="noStrike" cap="none">
                <a:solidFill>
                  <a:srgbClr val="000000"/>
                </a:solidFill>
              </a:defRPr>
            </a:lvl6pPr>
            <a:lvl7pPr marL="3200400" marR="0" lvl="6" indent="-355600" algn="l">
              <a:lnSpc>
                <a:spcPct val="100000"/>
              </a:lnSpc>
              <a:spcBef>
                <a:spcPts val="533"/>
              </a:spcBef>
              <a:spcAft>
                <a:spcPts val="0"/>
              </a:spcAft>
              <a:buClr>
                <a:srgbClr val="000000"/>
              </a:buClr>
              <a:buSzPts val="2000"/>
              <a:buChar char="●"/>
              <a:defRPr i="0" u="none" strike="noStrike" cap="none">
                <a:solidFill>
                  <a:srgbClr val="000000"/>
                </a:solidFill>
              </a:defRPr>
            </a:lvl7pPr>
            <a:lvl8pPr marL="3657600" marR="0" lvl="7" indent="-355600" algn="l">
              <a:lnSpc>
                <a:spcPct val="100000"/>
              </a:lnSpc>
              <a:spcBef>
                <a:spcPts val="533"/>
              </a:spcBef>
              <a:spcAft>
                <a:spcPts val="0"/>
              </a:spcAft>
              <a:buClr>
                <a:srgbClr val="000000"/>
              </a:buClr>
              <a:buSzPts val="2000"/>
              <a:buChar char="○"/>
              <a:defRPr i="0" u="none" strike="noStrike" cap="none">
                <a:solidFill>
                  <a:srgbClr val="000000"/>
                </a:solidFill>
              </a:defRPr>
            </a:lvl8pPr>
            <a:lvl9pPr marL="4114800" marR="0" lvl="8" indent="-355600"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2339" name="Google Shape;2339;p83"/>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457200" marR="0" lvl="0" indent="-355600" algn="l">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a:lnSpc>
                <a:spcPct val="100000"/>
              </a:lnSpc>
              <a:spcBef>
                <a:spcPts val="533"/>
              </a:spcBef>
              <a:spcAft>
                <a:spcPts val="0"/>
              </a:spcAft>
              <a:buClr>
                <a:srgbClr val="000000"/>
              </a:buClr>
              <a:buSzPts val="2000"/>
              <a:buChar char="○"/>
              <a:defRPr i="0" u="none" strike="noStrike" cap="none">
                <a:solidFill>
                  <a:srgbClr val="000000"/>
                </a:solidFill>
              </a:defRPr>
            </a:lvl2pPr>
            <a:lvl3pPr marL="1371600" marR="0" lvl="2" indent="-355600" algn="l">
              <a:lnSpc>
                <a:spcPct val="100000"/>
              </a:lnSpc>
              <a:spcBef>
                <a:spcPts val="533"/>
              </a:spcBef>
              <a:spcAft>
                <a:spcPts val="0"/>
              </a:spcAft>
              <a:buClr>
                <a:srgbClr val="000000"/>
              </a:buClr>
              <a:buSzPts val="2000"/>
              <a:buChar char="■"/>
              <a:defRPr i="0" u="none" strike="noStrike" cap="none">
                <a:solidFill>
                  <a:srgbClr val="000000"/>
                </a:solidFill>
              </a:defRPr>
            </a:lvl3pPr>
            <a:lvl4pPr marL="1828800" marR="0" lvl="3" indent="-355600" algn="l">
              <a:lnSpc>
                <a:spcPct val="100000"/>
              </a:lnSpc>
              <a:spcBef>
                <a:spcPts val="533"/>
              </a:spcBef>
              <a:spcAft>
                <a:spcPts val="0"/>
              </a:spcAft>
              <a:buClr>
                <a:srgbClr val="000000"/>
              </a:buClr>
              <a:buSzPts val="2000"/>
              <a:buChar char="●"/>
              <a:defRPr i="0" u="none" strike="noStrike" cap="none">
                <a:solidFill>
                  <a:srgbClr val="000000"/>
                </a:solidFill>
              </a:defRPr>
            </a:lvl4pPr>
            <a:lvl5pPr marL="2286000" marR="0" lvl="4" indent="-355600" algn="l">
              <a:lnSpc>
                <a:spcPct val="100000"/>
              </a:lnSpc>
              <a:spcBef>
                <a:spcPts val="533"/>
              </a:spcBef>
              <a:spcAft>
                <a:spcPts val="0"/>
              </a:spcAft>
              <a:buClr>
                <a:srgbClr val="000000"/>
              </a:buClr>
              <a:buSzPts val="2000"/>
              <a:buChar char="○"/>
              <a:defRPr i="0" u="none" strike="noStrike" cap="none">
                <a:solidFill>
                  <a:srgbClr val="000000"/>
                </a:solidFill>
              </a:defRPr>
            </a:lvl5pPr>
            <a:lvl6pPr marL="2743200" marR="0" lvl="5" indent="-355600" algn="l">
              <a:lnSpc>
                <a:spcPct val="100000"/>
              </a:lnSpc>
              <a:spcBef>
                <a:spcPts val="533"/>
              </a:spcBef>
              <a:spcAft>
                <a:spcPts val="0"/>
              </a:spcAft>
              <a:buClr>
                <a:srgbClr val="000000"/>
              </a:buClr>
              <a:buSzPts val="2000"/>
              <a:buChar char="■"/>
              <a:defRPr i="0" u="none" strike="noStrike" cap="none">
                <a:solidFill>
                  <a:srgbClr val="000000"/>
                </a:solidFill>
              </a:defRPr>
            </a:lvl6pPr>
            <a:lvl7pPr marL="3200400" marR="0" lvl="6" indent="-355600" algn="l">
              <a:lnSpc>
                <a:spcPct val="100000"/>
              </a:lnSpc>
              <a:spcBef>
                <a:spcPts val="533"/>
              </a:spcBef>
              <a:spcAft>
                <a:spcPts val="0"/>
              </a:spcAft>
              <a:buClr>
                <a:srgbClr val="000000"/>
              </a:buClr>
              <a:buSzPts val="2000"/>
              <a:buChar char="●"/>
              <a:defRPr i="0" u="none" strike="noStrike" cap="none">
                <a:solidFill>
                  <a:srgbClr val="000000"/>
                </a:solidFill>
              </a:defRPr>
            </a:lvl7pPr>
            <a:lvl8pPr marL="3657600" marR="0" lvl="7" indent="-355600" algn="l">
              <a:lnSpc>
                <a:spcPct val="100000"/>
              </a:lnSpc>
              <a:spcBef>
                <a:spcPts val="533"/>
              </a:spcBef>
              <a:spcAft>
                <a:spcPts val="0"/>
              </a:spcAft>
              <a:buClr>
                <a:srgbClr val="000000"/>
              </a:buClr>
              <a:buSzPts val="2000"/>
              <a:buChar char="○"/>
              <a:defRPr i="0" u="none" strike="noStrike" cap="none">
                <a:solidFill>
                  <a:srgbClr val="000000"/>
                </a:solidFill>
              </a:defRPr>
            </a:lvl8pPr>
            <a:lvl9pPr marL="4114800" marR="0" lvl="8" indent="-355600"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2340" name="Google Shape;2340;p83"/>
          <p:cNvSpPr>
            <a:spLocks noGrp="1"/>
          </p:cNvSpPr>
          <p:nvPr>
            <p:ph type="pic" idx="7"/>
          </p:nvPr>
        </p:nvSpPr>
        <p:spPr>
          <a:xfrm>
            <a:off x="3352803" y="1775435"/>
            <a:ext cx="2115600" cy="2115600"/>
          </a:xfrm>
          <a:prstGeom prst="ellipse">
            <a:avLst/>
          </a:prstGeom>
          <a:solidFill>
            <a:schemeClr val="lt2"/>
          </a:solidFill>
          <a:ln>
            <a:noFill/>
          </a:ln>
        </p:spPr>
      </p:sp>
      <p:sp>
        <p:nvSpPr>
          <p:cNvPr id="2341" name="Google Shape;2341;p83"/>
          <p:cNvSpPr>
            <a:spLocks noGrp="1"/>
          </p:cNvSpPr>
          <p:nvPr>
            <p:ph type="pic" idx="8"/>
          </p:nvPr>
        </p:nvSpPr>
        <p:spPr>
          <a:xfrm>
            <a:off x="6395236" y="1775435"/>
            <a:ext cx="2115600" cy="2115600"/>
          </a:xfrm>
          <a:prstGeom prst="ellipse">
            <a:avLst/>
          </a:prstGeom>
          <a:solidFill>
            <a:schemeClr val="lt2"/>
          </a:solidFill>
          <a:ln>
            <a:noFill/>
          </a:ln>
        </p:spPr>
      </p:sp>
      <p:sp>
        <p:nvSpPr>
          <p:cNvPr id="2342" name="Google Shape;2342;p83"/>
          <p:cNvSpPr>
            <a:spLocks noGrp="1"/>
          </p:cNvSpPr>
          <p:nvPr>
            <p:ph type="pic" idx="9"/>
          </p:nvPr>
        </p:nvSpPr>
        <p:spPr>
          <a:xfrm>
            <a:off x="9353703" y="1775435"/>
            <a:ext cx="2115600" cy="2115600"/>
          </a:xfrm>
          <a:prstGeom prst="ellipse">
            <a:avLst/>
          </a:prstGeom>
          <a:solidFill>
            <a:schemeClr val="lt2"/>
          </a:solid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Title, text, photos, 4 column">
  <p:cSld name="23: Title, text, photos, 4 column">
    <p:spTree>
      <p:nvGrpSpPr>
        <p:cNvPr id="1" name="Shape 2343"/>
        <p:cNvGrpSpPr/>
        <p:nvPr/>
      </p:nvGrpSpPr>
      <p:grpSpPr>
        <a:xfrm>
          <a:off x="0" y="0"/>
          <a:ext cx="0" cy="0"/>
          <a:chOff x="0" y="0"/>
          <a:chExt cx="0" cy="0"/>
        </a:xfrm>
      </p:grpSpPr>
      <p:sp>
        <p:nvSpPr>
          <p:cNvPr id="2344" name="Google Shape;2344;p84"/>
          <p:cNvSpPr txBox="1">
            <a:spLocks noGrp="1"/>
          </p:cNvSpPr>
          <p:nvPr>
            <p:ph type="body" idx="1"/>
          </p:nvPr>
        </p:nvSpPr>
        <p:spPr>
          <a:xfrm>
            <a:off x="1117169" y="1332617"/>
            <a:ext cx="5938800" cy="7256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345" name="Google Shape;2345;p84"/>
          <p:cNvSpPr>
            <a:spLocks noGrp="1"/>
          </p:cNvSpPr>
          <p:nvPr>
            <p:ph type="pic" idx="2"/>
          </p:nvPr>
        </p:nvSpPr>
        <p:spPr>
          <a:xfrm>
            <a:off x="1129112" y="2394451"/>
            <a:ext cx="1691200" cy="1691200"/>
          </a:xfrm>
          <a:prstGeom prst="ellipse">
            <a:avLst/>
          </a:prstGeom>
          <a:solidFill>
            <a:schemeClr val="lt2"/>
          </a:solidFill>
          <a:ln>
            <a:noFill/>
          </a:ln>
        </p:spPr>
      </p:sp>
      <p:sp>
        <p:nvSpPr>
          <p:cNvPr id="2346" name="Google Shape;2346;p84"/>
          <p:cNvSpPr>
            <a:spLocks noGrp="1"/>
          </p:cNvSpPr>
          <p:nvPr>
            <p:ph type="pic" idx="3"/>
          </p:nvPr>
        </p:nvSpPr>
        <p:spPr>
          <a:xfrm>
            <a:off x="3988229" y="2394451"/>
            <a:ext cx="1691200" cy="1691200"/>
          </a:xfrm>
          <a:prstGeom prst="ellipse">
            <a:avLst/>
          </a:prstGeom>
          <a:solidFill>
            <a:schemeClr val="lt2"/>
          </a:solidFill>
          <a:ln>
            <a:noFill/>
          </a:ln>
        </p:spPr>
      </p:sp>
      <p:sp>
        <p:nvSpPr>
          <p:cNvPr id="2347" name="Google Shape;2347;p84"/>
          <p:cNvSpPr>
            <a:spLocks noGrp="1"/>
          </p:cNvSpPr>
          <p:nvPr>
            <p:ph type="pic" idx="4"/>
          </p:nvPr>
        </p:nvSpPr>
        <p:spPr>
          <a:xfrm>
            <a:off x="6847348" y="2394451"/>
            <a:ext cx="1691200" cy="1691200"/>
          </a:xfrm>
          <a:prstGeom prst="ellipse">
            <a:avLst/>
          </a:prstGeom>
          <a:solidFill>
            <a:schemeClr val="lt2"/>
          </a:solidFill>
          <a:ln>
            <a:noFill/>
          </a:ln>
        </p:spPr>
      </p:sp>
      <p:sp>
        <p:nvSpPr>
          <p:cNvPr id="2348" name="Google Shape;2348;p84"/>
          <p:cNvSpPr>
            <a:spLocks noGrp="1"/>
          </p:cNvSpPr>
          <p:nvPr>
            <p:ph type="pic" idx="5"/>
          </p:nvPr>
        </p:nvSpPr>
        <p:spPr>
          <a:xfrm>
            <a:off x="9706467" y="2394451"/>
            <a:ext cx="1691200" cy="1691200"/>
          </a:xfrm>
          <a:prstGeom prst="ellipse">
            <a:avLst/>
          </a:prstGeom>
          <a:solidFill>
            <a:schemeClr val="lt2"/>
          </a:solidFill>
          <a:ln>
            <a:noFill/>
          </a:ln>
        </p:spPr>
      </p:sp>
      <p:sp>
        <p:nvSpPr>
          <p:cNvPr id="2349" name="Google Shape;2349;p84"/>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67"/>
              <a:buFont typeface="Arial"/>
              <a:buNone/>
            </a:pPr>
            <a:endParaRPr sz="1867" b="0" i="0" u="none">
              <a:solidFill>
                <a:schemeClr val="dk1"/>
              </a:solidFill>
              <a:latin typeface="Calibri"/>
              <a:ea typeface="Calibri"/>
              <a:cs typeface="Calibri"/>
              <a:sym typeface="Calibri"/>
            </a:endParaRPr>
          </a:p>
        </p:txBody>
      </p:sp>
      <p:sp>
        <p:nvSpPr>
          <p:cNvPr id="2350" name="Google Shape;2350;p84"/>
          <p:cNvSpPr txBox="1">
            <a:spLocks noGrp="1"/>
          </p:cNvSpPr>
          <p:nvPr>
            <p:ph type="body" idx="6"/>
          </p:nvPr>
        </p:nvSpPr>
        <p:spPr>
          <a:xfrm>
            <a:off x="1129123" y="4347807"/>
            <a:ext cx="2082800" cy="20896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351" name="Google Shape;2351;p84"/>
          <p:cNvSpPr txBox="1">
            <a:spLocks noGrp="1"/>
          </p:cNvSpPr>
          <p:nvPr>
            <p:ph type="title"/>
          </p:nvPr>
        </p:nvSpPr>
        <p:spPr>
          <a:xfrm>
            <a:off x="1121667" y="820533"/>
            <a:ext cx="1061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52" name="Google Shape;2352;p84"/>
          <p:cNvSpPr txBox="1">
            <a:spLocks noGrp="1"/>
          </p:cNvSpPr>
          <p:nvPr>
            <p:ph type="body" idx="7"/>
          </p:nvPr>
        </p:nvSpPr>
        <p:spPr>
          <a:xfrm>
            <a:off x="3988229" y="4347807"/>
            <a:ext cx="2082800" cy="20896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353" name="Google Shape;2353;p84"/>
          <p:cNvSpPr txBox="1">
            <a:spLocks noGrp="1"/>
          </p:cNvSpPr>
          <p:nvPr>
            <p:ph type="body" idx="8"/>
          </p:nvPr>
        </p:nvSpPr>
        <p:spPr>
          <a:xfrm>
            <a:off x="6847348" y="4347807"/>
            <a:ext cx="2082800" cy="20896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354" name="Google Shape;2354;p84"/>
          <p:cNvSpPr txBox="1">
            <a:spLocks noGrp="1"/>
          </p:cNvSpPr>
          <p:nvPr>
            <p:ph type="body" idx="9"/>
          </p:nvPr>
        </p:nvSpPr>
        <p:spPr>
          <a:xfrm>
            <a:off x="9706435" y="4347807"/>
            <a:ext cx="2082800" cy="20896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Title, text, photos, 3 column">
  <p:cSld name="23: Title, text, photos, 3 column">
    <p:spTree>
      <p:nvGrpSpPr>
        <p:cNvPr id="1" name="Shape 2355"/>
        <p:cNvGrpSpPr/>
        <p:nvPr/>
      </p:nvGrpSpPr>
      <p:grpSpPr>
        <a:xfrm>
          <a:off x="0" y="0"/>
          <a:ext cx="0" cy="0"/>
          <a:chOff x="0" y="0"/>
          <a:chExt cx="0" cy="0"/>
        </a:xfrm>
      </p:grpSpPr>
      <p:sp>
        <p:nvSpPr>
          <p:cNvPr id="2356" name="Google Shape;2356;p85"/>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2357" name="Google Shape;2357;p85"/>
          <p:cNvSpPr>
            <a:spLocks noGrp="1"/>
          </p:cNvSpPr>
          <p:nvPr>
            <p:ph type="pic" idx="2"/>
          </p:nvPr>
        </p:nvSpPr>
        <p:spPr>
          <a:xfrm>
            <a:off x="3352800" y="2484425"/>
            <a:ext cx="1828800" cy="1828800"/>
          </a:xfrm>
          <a:prstGeom prst="ellipse">
            <a:avLst/>
          </a:prstGeom>
          <a:solidFill>
            <a:schemeClr val="lt2"/>
          </a:solidFill>
          <a:ln>
            <a:noFill/>
          </a:ln>
        </p:spPr>
      </p:sp>
      <p:sp>
        <p:nvSpPr>
          <p:cNvPr id="2358" name="Google Shape;2358;p85"/>
          <p:cNvSpPr>
            <a:spLocks noGrp="1"/>
          </p:cNvSpPr>
          <p:nvPr>
            <p:ph type="pic" idx="3"/>
          </p:nvPr>
        </p:nvSpPr>
        <p:spPr>
          <a:xfrm>
            <a:off x="6160700" y="2484425"/>
            <a:ext cx="1828800" cy="1828800"/>
          </a:xfrm>
          <a:prstGeom prst="ellipse">
            <a:avLst/>
          </a:prstGeom>
          <a:solidFill>
            <a:schemeClr val="lt2"/>
          </a:solidFill>
          <a:ln>
            <a:noFill/>
          </a:ln>
        </p:spPr>
      </p:sp>
      <p:sp>
        <p:nvSpPr>
          <p:cNvPr id="2359" name="Google Shape;2359;p85"/>
          <p:cNvSpPr>
            <a:spLocks noGrp="1"/>
          </p:cNvSpPr>
          <p:nvPr>
            <p:ph type="pic" idx="4"/>
          </p:nvPr>
        </p:nvSpPr>
        <p:spPr>
          <a:xfrm>
            <a:off x="8968600" y="2484425"/>
            <a:ext cx="1828800" cy="1828800"/>
          </a:xfrm>
          <a:prstGeom prst="ellipse">
            <a:avLst/>
          </a:prstGeom>
          <a:solidFill>
            <a:schemeClr val="lt2"/>
          </a:solidFill>
          <a:ln>
            <a:noFill/>
          </a:ln>
        </p:spPr>
      </p:sp>
      <p:sp>
        <p:nvSpPr>
          <p:cNvPr id="2360" name="Google Shape;2360;p85"/>
          <p:cNvSpPr txBox="1">
            <a:spLocks noGrp="1"/>
          </p:cNvSpPr>
          <p:nvPr>
            <p:ph type="body" idx="1"/>
          </p:nvPr>
        </p:nvSpPr>
        <p:spPr>
          <a:xfrm>
            <a:off x="3352800" y="4565141"/>
            <a:ext cx="1828800" cy="18724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
        <p:nvSpPr>
          <p:cNvPr id="2361" name="Google Shape;2361;p85"/>
          <p:cNvSpPr txBox="1">
            <a:spLocks noGrp="1"/>
          </p:cNvSpPr>
          <p:nvPr>
            <p:ph type="body" idx="5"/>
          </p:nvPr>
        </p:nvSpPr>
        <p:spPr>
          <a:xfrm>
            <a:off x="6160700" y="4565141"/>
            <a:ext cx="1828800" cy="18724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
        <p:nvSpPr>
          <p:cNvPr id="2362" name="Google Shape;2362;p85"/>
          <p:cNvSpPr txBox="1">
            <a:spLocks noGrp="1"/>
          </p:cNvSpPr>
          <p:nvPr>
            <p:ph type="body" idx="6"/>
          </p:nvPr>
        </p:nvSpPr>
        <p:spPr>
          <a:xfrm>
            <a:off x="8968600" y="4565141"/>
            <a:ext cx="1828800" cy="18724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text, photos, 4 column 1">
  <p:cSld name="23: Title, text, photos, 4 column 1">
    <p:spTree>
      <p:nvGrpSpPr>
        <p:cNvPr id="1" name="Shape 2363"/>
        <p:cNvGrpSpPr/>
        <p:nvPr/>
      </p:nvGrpSpPr>
      <p:grpSpPr>
        <a:xfrm>
          <a:off x="0" y="0"/>
          <a:ext cx="0" cy="0"/>
          <a:chOff x="0" y="0"/>
          <a:chExt cx="0" cy="0"/>
        </a:xfrm>
      </p:grpSpPr>
      <p:sp>
        <p:nvSpPr>
          <p:cNvPr id="2364" name="Google Shape;2364;p86"/>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2365" name="Google Shape;2365;p86"/>
          <p:cNvSpPr>
            <a:spLocks noGrp="1"/>
          </p:cNvSpPr>
          <p:nvPr>
            <p:ph type="pic" idx="2"/>
          </p:nvPr>
        </p:nvSpPr>
        <p:spPr>
          <a:xfrm>
            <a:off x="559667" y="2512209"/>
            <a:ext cx="1828800" cy="1828800"/>
          </a:xfrm>
          <a:prstGeom prst="ellipse">
            <a:avLst/>
          </a:prstGeom>
          <a:solidFill>
            <a:schemeClr val="lt2"/>
          </a:solidFill>
          <a:ln>
            <a:noFill/>
          </a:ln>
        </p:spPr>
      </p:sp>
      <p:sp>
        <p:nvSpPr>
          <p:cNvPr id="2366" name="Google Shape;2366;p86"/>
          <p:cNvSpPr>
            <a:spLocks noGrp="1"/>
          </p:cNvSpPr>
          <p:nvPr>
            <p:ph type="pic" idx="3"/>
          </p:nvPr>
        </p:nvSpPr>
        <p:spPr>
          <a:xfrm>
            <a:off x="3352800" y="2512209"/>
            <a:ext cx="1828800" cy="1828800"/>
          </a:xfrm>
          <a:prstGeom prst="ellipse">
            <a:avLst/>
          </a:prstGeom>
          <a:solidFill>
            <a:schemeClr val="lt2"/>
          </a:solidFill>
          <a:ln>
            <a:noFill/>
          </a:ln>
        </p:spPr>
      </p:sp>
      <p:sp>
        <p:nvSpPr>
          <p:cNvPr id="2367" name="Google Shape;2367;p86"/>
          <p:cNvSpPr>
            <a:spLocks noGrp="1"/>
          </p:cNvSpPr>
          <p:nvPr>
            <p:ph type="pic" idx="4"/>
          </p:nvPr>
        </p:nvSpPr>
        <p:spPr>
          <a:xfrm>
            <a:off x="6160700" y="2512209"/>
            <a:ext cx="1828800" cy="1828800"/>
          </a:xfrm>
          <a:prstGeom prst="ellipse">
            <a:avLst/>
          </a:prstGeom>
          <a:solidFill>
            <a:schemeClr val="lt2"/>
          </a:solidFill>
          <a:ln>
            <a:noFill/>
          </a:ln>
        </p:spPr>
      </p:sp>
      <p:sp>
        <p:nvSpPr>
          <p:cNvPr id="2368" name="Google Shape;2368;p86"/>
          <p:cNvSpPr>
            <a:spLocks noGrp="1"/>
          </p:cNvSpPr>
          <p:nvPr>
            <p:ph type="pic" idx="5"/>
          </p:nvPr>
        </p:nvSpPr>
        <p:spPr>
          <a:xfrm>
            <a:off x="8968600" y="2512209"/>
            <a:ext cx="1828800" cy="1828800"/>
          </a:xfrm>
          <a:prstGeom prst="ellipse">
            <a:avLst/>
          </a:prstGeom>
          <a:solidFill>
            <a:schemeClr val="lt2"/>
          </a:solidFill>
          <a:ln>
            <a:noFill/>
          </a:ln>
        </p:spPr>
      </p:sp>
      <p:sp>
        <p:nvSpPr>
          <p:cNvPr id="2369" name="Google Shape;2369;p86"/>
          <p:cNvSpPr txBox="1">
            <a:spLocks noGrp="1"/>
          </p:cNvSpPr>
          <p:nvPr>
            <p:ph type="body" idx="1"/>
          </p:nvPr>
        </p:nvSpPr>
        <p:spPr>
          <a:xfrm>
            <a:off x="560833" y="4605233"/>
            <a:ext cx="1828800" cy="1828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
        <p:nvSpPr>
          <p:cNvPr id="2370" name="Google Shape;2370;p86"/>
          <p:cNvSpPr txBox="1">
            <a:spLocks noGrp="1"/>
          </p:cNvSpPr>
          <p:nvPr>
            <p:ph type="body" idx="6"/>
          </p:nvPr>
        </p:nvSpPr>
        <p:spPr>
          <a:xfrm>
            <a:off x="3368733" y="4605233"/>
            <a:ext cx="1828800" cy="1828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
        <p:nvSpPr>
          <p:cNvPr id="2371" name="Google Shape;2371;p86"/>
          <p:cNvSpPr txBox="1">
            <a:spLocks noGrp="1"/>
          </p:cNvSpPr>
          <p:nvPr>
            <p:ph type="body" idx="7"/>
          </p:nvPr>
        </p:nvSpPr>
        <p:spPr>
          <a:xfrm>
            <a:off x="6156967" y="4605233"/>
            <a:ext cx="1828800" cy="1828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
        <p:nvSpPr>
          <p:cNvPr id="2372" name="Google Shape;2372;p86"/>
          <p:cNvSpPr txBox="1">
            <a:spLocks noGrp="1"/>
          </p:cNvSpPr>
          <p:nvPr>
            <p:ph type="body" idx="8"/>
          </p:nvPr>
        </p:nvSpPr>
        <p:spPr>
          <a:xfrm>
            <a:off x="8964867" y="4605233"/>
            <a:ext cx="1828800" cy="1828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highlight>
                  <a:schemeClr val="accent1"/>
                </a:highlight>
              </a:defRPr>
            </a:lvl1pPr>
            <a:lvl2pPr marL="914400" lvl="1" indent="-304800" algn="l">
              <a:lnSpc>
                <a:spcPct val="100000"/>
              </a:lnSpc>
              <a:spcBef>
                <a:spcPts val="533"/>
              </a:spcBef>
              <a:spcAft>
                <a:spcPts val="0"/>
              </a:spcAft>
              <a:buSzPts val="1200"/>
              <a:buChar char="○"/>
              <a:defRPr sz="1600"/>
            </a:lvl2pPr>
            <a:lvl3pPr marL="1371600" lvl="2" indent="-304800" algn="l">
              <a:lnSpc>
                <a:spcPct val="100000"/>
              </a:lnSpc>
              <a:spcBef>
                <a:spcPts val="533"/>
              </a:spcBef>
              <a:spcAft>
                <a:spcPts val="0"/>
              </a:spcAft>
              <a:buSzPts val="1200"/>
              <a:buChar char="■"/>
              <a:defRPr sz="1600"/>
            </a:lvl3pPr>
            <a:lvl4pPr marL="1828800" lvl="3" indent="-304800" algn="l">
              <a:lnSpc>
                <a:spcPct val="100000"/>
              </a:lnSpc>
              <a:spcBef>
                <a:spcPts val="533"/>
              </a:spcBef>
              <a:spcAft>
                <a:spcPts val="0"/>
              </a:spcAft>
              <a:buSzPts val="1200"/>
              <a:buChar char="●"/>
              <a:defRPr sz="1600"/>
            </a:lvl4pPr>
            <a:lvl5pPr marL="2286000" lvl="4" indent="-304800" algn="l">
              <a:lnSpc>
                <a:spcPct val="100000"/>
              </a:lnSpc>
              <a:spcBef>
                <a:spcPts val="533"/>
              </a:spcBef>
              <a:spcAft>
                <a:spcPts val="0"/>
              </a:spcAft>
              <a:buSzPts val="1200"/>
              <a:buChar char="○"/>
              <a:defRPr sz="1600"/>
            </a:lvl5pPr>
            <a:lvl6pPr marL="2743200" lvl="5" indent="-304800" algn="l">
              <a:lnSpc>
                <a:spcPct val="100000"/>
              </a:lnSpc>
              <a:spcBef>
                <a:spcPts val="533"/>
              </a:spcBef>
              <a:spcAft>
                <a:spcPts val="0"/>
              </a:spcAft>
              <a:buSzPts val="1200"/>
              <a:buChar char="■"/>
              <a:defRPr sz="1600"/>
            </a:lvl6pPr>
            <a:lvl7pPr marL="3200400" lvl="6" indent="-304800" algn="l">
              <a:lnSpc>
                <a:spcPct val="100000"/>
              </a:lnSpc>
              <a:spcBef>
                <a:spcPts val="533"/>
              </a:spcBef>
              <a:spcAft>
                <a:spcPts val="0"/>
              </a:spcAft>
              <a:buSzPts val="1200"/>
              <a:buChar char="●"/>
              <a:defRPr sz="1600"/>
            </a:lvl7pPr>
            <a:lvl8pPr marL="3657600" lvl="7" indent="-304800" algn="l">
              <a:lnSpc>
                <a:spcPct val="100000"/>
              </a:lnSpc>
              <a:spcBef>
                <a:spcPts val="533"/>
              </a:spcBef>
              <a:spcAft>
                <a:spcPts val="0"/>
              </a:spcAft>
              <a:buSzPts val="1200"/>
              <a:buChar char="○"/>
              <a:defRPr sz="1600"/>
            </a:lvl8pPr>
            <a:lvl9pPr marL="4114800" lvl="8" indent="-304800" algn="l">
              <a:lnSpc>
                <a:spcPct val="100000"/>
              </a:lnSpc>
              <a:spcBef>
                <a:spcPts val="533"/>
              </a:spcBef>
              <a:spcAft>
                <a:spcPts val="533"/>
              </a:spcAft>
              <a:buSzPts val="1200"/>
              <a:buChar char="■"/>
              <a:defRPr sz="16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text, photos, 3 column">
  <p:cSld name="1_23: Title, text, photos, 3 column">
    <p:spTree>
      <p:nvGrpSpPr>
        <p:cNvPr id="1" name="Shape 2373"/>
        <p:cNvGrpSpPr/>
        <p:nvPr/>
      </p:nvGrpSpPr>
      <p:grpSpPr>
        <a:xfrm>
          <a:off x="0" y="0"/>
          <a:ext cx="0" cy="0"/>
          <a:chOff x="0" y="0"/>
          <a:chExt cx="0" cy="0"/>
        </a:xfrm>
      </p:grpSpPr>
      <p:sp>
        <p:nvSpPr>
          <p:cNvPr id="2374" name="Google Shape;2374;p87"/>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2375" name="Google Shape;2375;p87"/>
          <p:cNvSpPr>
            <a:spLocks noGrp="1"/>
          </p:cNvSpPr>
          <p:nvPr>
            <p:ph type="pic" idx="2"/>
          </p:nvPr>
        </p:nvSpPr>
        <p:spPr>
          <a:xfrm>
            <a:off x="4474467" y="1184103"/>
            <a:ext cx="3502800" cy="4004400"/>
          </a:xfrm>
          <a:prstGeom prst="rect">
            <a:avLst/>
          </a:prstGeom>
          <a:solidFill>
            <a:schemeClr val="lt2"/>
          </a:solidFill>
          <a:ln>
            <a:noFill/>
          </a:ln>
        </p:spPr>
      </p:sp>
      <p:sp>
        <p:nvSpPr>
          <p:cNvPr id="2376" name="Google Shape;2376;p87"/>
          <p:cNvSpPr>
            <a:spLocks noGrp="1"/>
          </p:cNvSpPr>
          <p:nvPr>
            <p:ph type="pic" idx="3"/>
          </p:nvPr>
        </p:nvSpPr>
        <p:spPr>
          <a:xfrm>
            <a:off x="8238233" y="1184032"/>
            <a:ext cx="3502800" cy="4004400"/>
          </a:xfrm>
          <a:prstGeom prst="rect">
            <a:avLst/>
          </a:prstGeom>
          <a:solidFill>
            <a:schemeClr val="lt2"/>
          </a:solidFill>
          <a:ln>
            <a:noFill/>
          </a:ln>
        </p:spPr>
      </p:sp>
      <p:sp>
        <p:nvSpPr>
          <p:cNvPr id="2377" name="Google Shape;2377;p87"/>
          <p:cNvSpPr txBox="1">
            <a:spLocks noGrp="1"/>
          </p:cNvSpPr>
          <p:nvPr>
            <p:ph type="body" idx="1"/>
          </p:nvPr>
        </p:nvSpPr>
        <p:spPr>
          <a:xfrm>
            <a:off x="4474400" y="5400900"/>
            <a:ext cx="3502800" cy="1039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78" name="Google Shape;2378;p87"/>
          <p:cNvSpPr txBox="1">
            <a:spLocks noGrp="1"/>
          </p:cNvSpPr>
          <p:nvPr>
            <p:ph type="body" idx="4"/>
          </p:nvPr>
        </p:nvSpPr>
        <p:spPr>
          <a:xfrm>
            <a:off x="8277877" y="5400900"/>
            <a:ext cx="3463200" cy="1039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1_23: Title, text, with subtitle, photos, 4 column">
    <p:spTree>
      <p:nvGrpSpPr>
        <p:cNvPr id="1" name="Shape 2379"/>
        <p:cNvGrpSpPr/>
        <p:nvPr/>
      </p:nvGrpSpPr>
      <p:grpSpPr>
        <a:xfrm>
          <a:off x="0" y="0"/>
          <a:ext cx="0" cy="0"/>
          <a:chOff x="0" y="0"/>
          <a:chExt cx="0" cy="0"/>
        </a:xfrm>
      </p:grpSpPr>
      <p:sp>
        <p:nvSpPr>
          <p:cNvPr id="2380" name="Google Shape;2380;p88"/>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2381" name="Google Shape;2381;p88"/>
          <p:cNvSpPr>
            <a:spLocks noGrp="1"/>
          </p:cNvSpPr>
          <p:nvPr>
            <p:ph type="pic" idx="2"/>
          </p:nvPr>
        </p:nvSpPr>
        <p:spPr>
          <a:xfrm>
            <a:off x="4474467" y="1187201"/>
            <a:ext cx="2307600" cy="3141200"/>
          </a:xfrm>
          <a:prstGeom prst="rect">
            <a:avLst/>
          </a:prstGeom>
          <a:solidFill>
            <a:schemeClr val="lt2"/>
          </a:solidFill>
          <a:ln>
            <a:noFill/>
          </a:ln>
        </p:spPr>
      </p:sp>
      <p:sp>
        <p:nvSpPr>
          <p:cNvPr id="2382" name="Google Shape;2382;p88"/>
          <p:cNvSpPr>
            <a:spLocks noGrp="1"/>
          </p:cNvSpPr>
          <p:nvPr>
            <p:ph type="pic" idx="3"/>
          </p:nvPr>
        </p:nvSpPr>
        <p:spPr>
          <a:xfrm>
            <a:off x="6953940" y="1187147"/>
            <a:ext cx="2307600" cy="3141200"/>
          </a:xfrm>
          <a:prstGeom prst="rect">
            <a:avLst/>
          </a:prstGeom>
          <a:solidFill>
            <a:schemeClr val="lt2"/>
          </a:solidFill>
          <a:ln>
            <a:noFill/>
          </a:ln>
        </p:spPr>
      </p:sp>
      <p:sp>
        <p:nvSpPr>
          <p:cNvPr id="2383" name="Google Shape;2383;p88"/>
          <p:cNvSpPr>
            <a:spLocks noGrp="1"/>
          </p:cNvSpPr>
          <p:nvPr>
            <p:ph type="pic" idx="4"/>
          </p:nvPr>
        </p:nvSpPr>
        <p:spPr>
          <a:xfrm>
            <a:off x="9433431" y="1187183"/>
            <a:ext cx="2307600" cy="3141200"/>
          </a:xfrm>
          <a:prstGeom prst="rect">
            <a:avLst/>
          </a:prstGeom>
          <a:solidFill>
            <a:schemeClr val="lt2"/>
          </a:solidFill>
          <a:ln>
            <a:noFill/>
          </a:ln>
        </p:spPr>
      </p:sp>
      <p:sp>
        <p:nvSpPr>
          <p:cNvPr id="2384" name="Google Shape;2384;p88"/>
          <p:cNvSpPr txBox="1">
            <a:spLocks noGrp="1"/>
          </p:cNvSpPr>
          <p:nvPr>
            <p:ph type="body" idx="1"/>
          </p:nvPr>
        </p:nvSpPr>
        <p:spPr>
          <a:xfrm>
            <a:off x="4474400" y="4651236"/>
            <a:ext cx="2307600" cy="17860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85" name="Google Shape;2385;p88"/>
          <p:cNvSpPr txBox="1">
            <a:spLocks noGrp="1"/>
          </p:cNvSpPr>
          <p:nvPr>
            <p:ph type="body" idx="5"/>
          </p:nvPr>
        </p:nvSpPr>
        <p:spPr>
          <a:xfrm>
            <a:off x="7008767" y="4651236"/>
            <a:ext cx="2307600" cy="17860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86" name="Google Shape;2386;p88"/>
          <p:cNvSpPr txBox="1">
            <a:spLocks noGrp="1"/>
          </p:cNvSpPr>
          <p:nvPr>
            <p:ph type="body" idx="6"/>
          </p:nvPr>
        </p:nvSpPr>
        <p:spPr>
          <a:xfrm>
            <a:off x="9465433" y="4651236"/>
            <a:ext cx="2307600" cy="17860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87" name="Google Shape;2387;p88"/>
          <p:cNvSpPr txBox="1">
            <a:spLocks noGrp="1"/>
          </p:cNvSpPr>
          <p:nvPr>
            <p:ph type="subTitle" idx="7"/>
          </p:nvPr>
        </p:nvSpPr>
        <p:spPr>
          <a:xfrm>
            <a:off x="560833" y="1187200"/>
            <a:ext cx="3225200" cy="2238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text, with subtitle, photos, 5 column">
  <p:cSld name="23: Title, text, with subtitle, photos, 5 column">
    <p:spTree>
      <p:nvGrpSpPr>
        <p:cNvPr id="1" name="Shape 2388"/>
        <p:cNvGrpSpPr/>
        <p:nvPr/>
      </p:nvGrpSpPr>
      <p:grpSpPr>
        <a:xfrm>
          <a:off x="0" y="0"/>
          <a:ext cx="0" cy="0"/>
          <a:chOff x="0" y="0"/>
          <a:chExt cx="0" cy="0"/>
        </a:xfrm>
      </p:grpSpPr>
      <p:sp>
        <p:nvSpPr>
          <p:cNvPr id="2389" name="Google Shape;2389;p89"/>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2390" name="Google Shape;2390;p89"/>
          <p:cNvSpPr>
            <a:spLocks noGrp="1"/>
          </p:cNvSpPr>
          <p:nvPr>
            <p:ph type="pic" idx="2"/>
          </p:nvPr>
        </p:nvSpPr>
        <p:spPr>
          <a:xfrm>
            <a:off x="4474467" y="1193913"/>
            <a:ext cx="1720400" cy="2222000"/>
          </a:xfrm>
          <a:prstGeom prst="rect">
            <a:avLst/>
          </a:prstGeom>
          <a:solidFill>
            <a:schemeClr val="lt2"/>
          </a:solidFill>
          <a:ln>
            <a:noFill/>
          </a:ln>
        </p:spPr>
      </p:sp>
      <p:sp>
        <p:nvSpPr>
          <p:cNvPr id="2391" name="Google Shape;2391;p89"/>
          <p:cNvSpPr>
            <a:spLocks noGrp="1"/>
          </p:cNvSpPr>
          <p:nvPr>
            <p:ph type="pic" idx="3"/>
          </p:nvPr>
        </p:nvSpPr>
        <p:spPr>
          <a:xfrm>
            <a:off x="6329501" y="1193913"/>
            <a:ext cx="1720400" cy="2222000"/>
          </a:xfrm>
          <a:prstGeom prst="rect">
            <a:avLst/>
          </a:prstGeom>
          <a:solidFill>
            <a:schemeClr val="lt2"/>
          </a:solidFill>
          <a:ln>
            <a:noFill/>
          </a:ln>
        </p:spPr>
      </p:sp>
      <p:sp>
        <p:nvSpPr>
          <p:cNvPr id="2392" name="Google Shape;2392;p89"/>
          <p:cNvSpPr>
            <a:spLocks noGrp="1"/>
          </p:cNvSpPr>
          <p:nvPr>
            <p:ph type="pic" idx="4"/>
          </p:nvPr>
        </p:nvSpPr>
        <p:spPr>
          <a:xfrm>
            <a:off x="8175069" y="1193913"/>
            <a:ext cx="1720400" cy="2222000"/>
          </a:xfrm>
          <a:prstGeom prst="rect">
            <a:avLst/>
          </a:prstGeom>
          <a:solidFill>
            <a:schemeClr val="lt2"/>
          </a:solidFill>
          <a:ln>
            <a:noFill/>
          </a:ln>
        </p:spPr>
      </p:sp>
      <p:sp>
        <p:nvSpPr>
          <p:cNvPr id="2393" name="Google Shape;2393;p89"/>
          <p:cNvSpPr>
            <a:spLocks noGrp="1"/>
          </p:cNvSpPr>
          <p:nvPr>
            <p:ph type="pic" idx="5"/>
          </p:nvPr>
        </p:nvSpPr>
        <p:spPr>
          <a:xfrm>
            <a:off x="10020639" y="1193913"/>
            <a:ext cx="1720400" cy="2222000"/>
          </a:xfrm>
          <a:prstGeom prst="rect">
            <a:avLst/>
          </a:prstGeom>
          <a:solidFill>
            <a:schemeClr val="lt2"/>
          </a:solidFill>
          <a:ln>
            <a:noFill/>
          </a:ln>
        </p:spPr>
      </p:sp>
      <p:sp>
        <p:nvSpPr>
          <p:cNvPr id="2394" name="Google Shape;2394;p89"/>
          <p:cNvSpPr txBox="1">
            <a:spLocks noGrp="1"/>
          </p:cNvSpPr>
          <p:nvPr>
            <p:ph type="subTitle" idx="1"/>
          </p:nvPr>
        </p:nvSpPr>
        <p:spPr>
          <a:xfrm>
            <a:off x="560833" y="1204067"/>
            <a:ext cx="3225200" cy="222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
        <p:nvSpPr>
          <p:cNvPr id="2395" name="Google Shape;2395;p89"/>
          <p:cNvSpPr txBox="1">
            <a:spLocks noGrp="1"/>
          </p:cNvSpPr>
          <p:nvPr>
            <p:ph type="body" idx="6"/>
          </p:nvPr>
        </p:nvSpPr>
        <p:spPr>
          <a:xfrm>
            <a:off x="4474467" y="3682500"/>
            <a:ext cx="1704000" cy="2754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96" name="Google Shape;2396;p89"/>
          <p:cNvSpPr txBox="1">
            <a:spLocks noGrp="1"/>
          </p:cNvSpPr>
          <p:nvPr>
            <p:ph type="body" idx="7"/>
          </p:nvPr>
        </p:nvSpPr>
        <p:spPr>
          <a:xfrm>
            <a:off x="6345905" y="3682500"/>
            <a:ext cx="1704000" cy="2754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97" name="Google Shape;2397;p89"/>
          <p:cNvSpPr txBox="1">
            <a:spLocks noGrp="1"/>
          </p:cNvSpPr>
          <p:nvPr>
            <p:ph type="body" idx="8"/>
          </p:nvPr>
        </p:nvSpPr>
        <p:spPr>
          <a:xfrm>
            <a:off x="8175061" y="3682500"/>
            <a:ext cx="1704000" cy="2754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
        <p:nvSpPr>
          <p:cNvPr id="2398" name="Google Shape;2398;p89"/>
          <p:cNvSpPr txBox="1">
            <a:spLocks noGrp="1"/>
          </p:cNvSpPr>
          <p:nvPr>
            <p:ph type="body" idx="9"/>
          </p:nvPr>
        </p:nvSpPr>
        <p:spPr>
          <a:xfrm>
            <a:off x="10046500" y="3682500"/>
            <a:ext cx="1704000" cy="2754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600" b="1"/>
            </a:lvl1pPr>
            <a:lvl2pPr marL="914400" lvl="1" indent="-304800" algn="l">
              <a:lnSpc>
                <a:spcPct val="100000"/>
              </a:lnSpc>
              <a:spcBef>
                <a:spcPts val="533"/>
              </a:spcBef>
              <a:spcAft>
                <a:spcPts val="0"/>
              </a:spcAft>
              <a:buSzPts val="1200"/>
              <a:buChar char="○"/>
              <a:defRPr sz="1600" b="1"/>
            </a:lvl2pPr>
            <a:lvl3pPr marL="1371600" lvl="2" indent="-304800" algn="l">
              <a:lnSpc>
                <a:spcPct val="100000"/>
              </a:lnSpc>
              <a:spcBef>
                <a:spcPts val="533"/>
              </a:spcBef>
              <a:spcAft>
                <a:spcPts val="0"/>
              </a:spcAft>
              <a:buSzPts val="1200"/>
              <a:buChar char="■"/>
              <a:defRPr sz="1600" b="1"/>
            </a:lvl3pPr>
            <a:lvl4pPr marL="1828800" lvl="3" indent="-304800" algn="l">
              <a:lnSpc>
                <a:spcPct val="100000"/>
              </a:lnSpc>
              <a:spcBef>
                <a:spcPts val="533"/>
              </a:spcBef>
              <a:spcAft>
                <a:spcPts val="0"/>
              </a:spcAft>
              <a:buSzPts val="1200"/>
              <a:buChar char="●"/>
              <a:defRPr sz="1600" b="1"/>
            </a:lvl4pPr>
            <a:lvl5pPr marL="2286000" lvl="4" indent="-304800" algn="l">
              <a:lnSpc>
                <a:spcPct val="100000"/>
              </a:lnSpc>
              <a:spcBef>
                <a:spcPts val="533"/>
              </a:spcBef>
              <a:spcAft>
                <a:spcPts val="0"/>
              </a:spcAft>
              <a:buSzPts val="1200"/>
              <a:buChar char="○"/>
              <a:defRPr sz="1600" b="1"/>
            </a:lvl5pPr>
            <a:lvl6pPr marL="2743200" lvl="5" indent="-304800" algn="l">
              <a:lnSpc>
                <a:spcPct val="100000"/>
              </a:lnSpc>
              <a:spcBef>
                <a:spcPts val="533"/>
              </a:spcBef>
              <a:spcAft>
                <a:spcPts val="0"/>
              </a:spcAft>
              <a:buSzPts val="1200"/>
              <a:buChar char="■"/>
              <a:defRPr sz="1600" b="1"/>
            </a:lvl6pPr>
            <a:lvl7pPr marL="3200400" lvl="6" indent="-304800" algn="l">
              <a:lnSpc>
                <a:spcPct val="100000"/>
              </a:lnSpc>
              <a:spcBef>
                <a:spcPts val="533"/>
              </a:spcBef>
              <a:spcAft>
                <a:spcPts val="0"/>
              </a:spcAft>
              <a:buSzPts val="1200"/>
              <a:buChar char="●"/>
              <a:defRPr sz="1600" b="1"/>
            </a:lvl7pPr>
            <a:lvl8pPr marL="3657600" lvl="7" indent="-304800" algn="l">
              <a:lnSpc>
                <a:spcPct val="100000"/>
              </a:lnSpc>
              <a:spcBef>
                <a:spcPts val="533"/>
              </a:spcBef>
              <a:spcAft>
                <a:spcPts val="0"/>
              </a:spcAft>
              <a:buSzPts val="1200"/>
              <a:buChar char="○"/>
              <a:defRPr sz="1600" b="1"/>
            </a:lvl8pPr>
            <a:lvl9pPr marL="4114800" lvl="8" indent="-304800" algn="l">
              <a:lnSpc>
                <a:spcPct val="100000"/>
              </a:lnSpc>
              <a:spcBef>
                <a:spcPts val="533"/>
              </a:spcBef>
              <a:spcAft>
                <a:spcPts val="533"/>
              </a:spcAft>
              <a:buSzPts val="1200"/>
              <a:buChar char="■"/>
              <a:defRPr sz="1600" b="1"/>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cSld name="23: Title, text, with subtitle, room for icons, four column — black">
    <p:spTree>
      <p:nvGrpSpPr>
        <p:cNvPr id="1" name="Shape 2399"/>
        <p:cNvGrpSpPr/>
        <p:nvPr/>
      </p:nvGrpSpPr>
      <p:grpSpPr>
        <a:xfrm>
          <a:off x="0" y="0"/>
          <a:ext cx="0" cy="0"/>
          <a:chOff x="0" y="0"/>
          <a:chExt cx="0" cy="0"/>
        </a:xfrm>
      </p:grpSpPr>
      <p:sp>
        <p:nvSpPr>
          <p:cNvPr id="2400" name="Google Shape;2400;p90"/>
          <p:cNvSpPr/>
          <p:nvPr/>
        </p:nvSpPr>
        <p:spPr>
          <a:xfrm>
            <a:off x="67" y="0"/>
            <a:ext cx="12192000" cy="24256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01" name="Google Shape;2401;p90"/>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2402" name="Google Shape;2402;p90"/>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2403" name="Google Shape;2403;p90"/>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04" name="Google Shape;2404;p90"/>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05" name="Google Shape;2405;p90"/>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06" name="Google Shape;2406;p90"/>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cSld name="23: Title, text, with subtitle, room for icons, four column — gold">
    <p:spTree>
      <p:nvGrpSpPr>
        <p:cNvPr id="1" name="Shape 2407"/>
        <p:cNvGrpSpPr/>
        <p:nvPr/>
      </p:nvGrpSpPr>
      <p:grpSpPr>
        <a:xfrm>
          <a:off x="0" y="0"/>
          <a:ext cx="0" cy="0"/>
          <a:chOff x="0" y="0"/>
          <a:chExt cx="0" cy="0"/>
        </a:xfrm>
      </p:grpSpPr>
      <p:sp>
        <p:nvSpPr>
          <p:cNvPr id="2408" name="Google Shape;2408;p91"/>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09" name="Google Shape;2409;p91"/>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2410" name="Google Shape;2410;p91"/>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2411" name="Google Shape;2411;p91"/>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12" name="Google Shape;2412;p91"/>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13" name="Google Shape;2413;p91"/>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14" name="Google Shape;2414;p91"/>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cSld name="23: Title, text, with subtitle, room for icons, four column — maroon">
    <p:spTree>
      <p:nvGrpSpPr>
        <p:cNvPr id="1" name="Shape 2415"/>
        <p:cNvGrpSpPr/>
        <p:nvPr/>
      </p:nvGrpSpPr>
      <p:grpSpPr>
        <a:xfrm>
          <a:off x="0" y="0"/>
          <a:ext cx="0" cy="0"/>
          <a:chOff x="0" y="0"/>
          <a:chExt cx="0" cy="0"/>
        </a:xfrm>
      </p:grpSpPr>
      <p:sp>
        <p:nvSpPr>
          <p:cNvPr id="2416" name="Google Shape;2416;p92"/>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17" name="Google Shape;2417;p92"/>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2418" name="Google Shape;2418;p92"/>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2419" name="Google Shape;2419;p92"/>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20" name="Google Shape;2420;p92"/>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21" name="Google Shape;2421;p92"/>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2422" name="Google Shape;2422;p92"/>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914400" marR="0" lvl="1" indent="-330200"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371600" marR="0" lvl="2" indent="-330200"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1828800" marR="0" lvl="3" indent="-330200"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2286000" marR="0" lvl="4" indent="-330200"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2743200" marR="0" lvl="5" indent="-330200"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3200400" marR="0" lvl="6" indent="-330200"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3657600" marR="0" lvl="7" indent="-330200"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4114800" marR="0" lvl="8" indent="-330200"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Title, text, 4 column, good for facts — black">
  <p:cSld name="23: Title, text, 4 column, good for facts — black">
    <p:bg>
      <p:bgPr>
        <a:solidFill>
          <a:schemeClr val="dk1"/>
        </a:solidFill>
        <a:effectLst/>
      </p:bgPr>
    </p:bg>
    <p:spTree>
      <p:nvGrpSpPr>
        <p:cNvPr id="1" name="Shape 2423"/>
        <p:cNvGrpSpPr/>
        <p:nvPr/>
      </p:nvGrpSpPr>
      <p:grpSpPr>
        <a:xfrm>
          <a:off x="0" y="0"/>
          <a:ext cx="0" cy="0"/>
          <a:chOff x="0" y="0"/>
          <a:chExt cx="0" cy="0"/>
        </a:xfrm>
      </p:grpSpPr>
      <p:sp>
        <p:nvSpPr>
          <p:cNvPr id="2424" name="Google Shape;2424;p93"/>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425" name="Google Shape;2425;p93"/>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426" name="Google Shape;2426;p93"/>
          <p:cNvSpPr txBox="1">
            <a:spLocks noGrp="1"/>
          </p:cNvSpPr>
          <p:nvPr>
            <p:ph type="title" idx="2"/>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427" name="Google Shape;2427;p93"/>
          <p:cNvSpPr txBox="1">
            <a:spLocks noGrp="1"/>
          </p:cNvSpPr>
          <p:nvPr>
            <p:ph type="body" idx="3"/>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428" name="Google Shape;2428;p93"/>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429" name="Google Shape;2429;p93"/>
          <p:cNvSpPr txBox="1">
            <a:spLocks noGrp="1"/>
          </p:cNvSpPr>
          <p:nvPr>
            <p:ph type="body" idx="5"/>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430" name="Google Shape;2430;p93"/>
          <p:cNvSpPr txBox="1">
            <a:spLocks noGrp="1"/>
          </p:cNvSpPr>
          <p:nvPr>
            <p:ph type="title" idx="6"/>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431" name="Google Shape;2431;p93"/>
          <p:cNvSpPr txBox="1">
            <a:spLocks noGrp="1"/>
          </p:cNvSpPr>
          <p:nvPr>
            <p:ph type="body" idx="7"/>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1067"/>
              </a:spcBef>
              <a:spcAft>
                <a:spcPts val="0"/>
              </a:spcAft>
              <a:buSzPts val="1200"/>
              <a:buChar char="○"/>
              <a:defRPr sz="1600"/>
            </a:lvl2pPr>
            <a:lvl3pPr marL="1371600" lvl="2" indent="-304800" algn="l">
              <a:lnSpc>
                <a:spcPct val="115000"/>
              </a:lnSpc>
              <a:spcBef>
                <a:spcPts val="1067"/>
              </a:spcBef>
              <a:spcAft>
                <a:spcPts val="0"/>
              </a:spcAft>
              <a:buSzPts val="1200"/>
              <a:buChar char="■"/>
              <a:defRPr sz="1600"/>
            </a:lvl3pPr>
            <a:lvl4pPr marL="1828800" lvl="3" indent="-304800" algn="l">
              <a:lnSpc>
                <a:spcPct val="115000"/>
              </a:lnSpc>
              <a:spcBef>
                <a:spcPts val="1067"/>
              </a:spcBef>
              <a:spcAft>
                <a:spcPts val="0"/>
              </a:spcAft>
              <a:buSzPts val="1200"/>
              <a:buChar char="●"/>
              <a:defRPr sz="1600"/>
            </a:lvl4pPr>
            <a:lvl5pPr marL="2286000" lvl="4" indent="-304800" algn="l">
              <a:lnSpc>
                <a:spcPct val="115000"/>
              </a:lnSpc>
              <a:spcBef>
                <a:spcPts val="1067"/>
              </a:spcBef>
              <a:spcAft>
                <a:spcPts val="0"/>
              </a:spcAft>
              <a:buSzPts val="1200"/>
              <a:buChar char="○"/>
              <a:defRPr sz="1600"/>
            </a:lvl5pPr>
            <a:lvl6pPr marL="2743200" lvl="5" indent="-304800" algn="l">
              <a:lnSpc>
                <a:spcPct val="115000"/>
              </a:lnSpc>
              <a:spcBef>
                <a:spcPts val="1067"/>
              </a:spcBef>
              <a:spcAft>
                <a:spcPts val="0"/>
              </a:spcAft>
              <a:buSzPts val="1200"/>
              <a:buChar char="■"/>
              <a:defRPr sz="1600"/>
            </a:lvl6pPr>
            <a:lvl7pPr marL="3200400" lvl="6" indent="-304800" algn="l">
              <a:lnSpc>
                <a:spcPct val="115000"/>
              </a:lnSpc>
              <a:spcBef>
                <a:spcPts val="1067"/>
              </a:spcBef>
              <a:spcAft>
                <a:spcPts val="0"/>
              </a:spcAft>
              <a:buSzPts val="1200"/>
              <a:buChar char="●"/>
              <a:defRPr sz="1600"/>
            </a:lvl7pPr>
            <a:lvl8pPr marL="3657600" lvl="7" indent="-304800" algn="l">
              <a:lnSpc>
                <a:spcPct val="115000"/>
              </a:lnSpc>
              <a:spcBef>
                <a:spcPts val="1067"/>
              </a:spcBef>
              <a:spcAft>
                <a:spcPts val="0"/>
              </a:spcAft>
              <a:buSzPts val="1200"/>
              <a:buChar char="○"/>
              <a:defRPr sz="1600"/>
            </a:lvl8pPr>
            <a:lvl9pPr marL="4114800" lvl="8" indent="-304800" algn="l">
              <a:lnSpc>
                <a:spcPct val="115000"/>
              </a:lnSpc>
              <a:spcBef>
                <a:spcPts val="1067"/>
              </a:spcBef>
              <a:spcAft>
                <a:spcPts val="1067"/>
              </a:spcAft>
              <a:buSzPts val="1200"/>
              <a:buChar char="■"/>
              <a:defRPr sz="1600"/>
            </a:lvl9pPr>
          </a:lstStyle>
          <a:p>
            <a:endParaRPr/>
          </a:p>
        </p:txBody>
      </p:sp>
      <p:sp>
        <p:nvSpPr>
          <p:cNvPr id="2432" name="Google Shape;2432;p93"/>
          <p:cNvSpPr txBox="1">
            <a:spLocks noGrp="1"/>
          </p:cNvSpPr>
          <p:nvPr>
            <p:ph type="title" idx="8"/>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cSld name="23: Title, text, 4 column, good for facts — photo background">
    <p:spTree>
      <p:nvGrpSpPr>
        <p:cNvPr id="1" name="Shape 2433"/>
        <p:cNvGrpSpPr/>
        <p:nvPr/>
      </p:nvGrpSpPr>
      <p:grpSpPr>
        <a:xfrm>
          <a:off x="0" y="0"/>
          <a:ext cx="0" cy="0"/>
          <a:chOff x="0" y="0"/>
          <a:chExt cx="0" cy="0"/>
        </a:xfrm>
      </p:grpSpPr>
      <p:sp>
        <p:nvSpPr>
          <p:cNvPr id="2434" name="Google Shape;2434;p94"/>
          <p:cNvSpPr>
            <a:spLocks noGrp="1"/>
          </p:cNvSpPr>
          <p:nvPr>
            <p:ph type="pic" idx="2"/>
          </p:nvPr>
        </p:nvSpPr>
        <p:spPr>
          <a:xfrm>
            <a:off x="0" y="-12300"/>
            <a:ext cx="12192000" cy="6858000"/>
          </a:xfrm>
          <a:prstGeom prst="rect">
            <a:avLst/>
          </a:prstGeom>
          <a:noFill/>
          <a:ln>
            <a:noFill/>
          </a:ln>
        </p:spPr>
      </p:sp>
      <p:sp>
        <p:nvSpPr>
          <p:cNvPr id="2435" name="Google Shape;2435;p94"/>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436" name="Google Shape;2436;p94"/>
          <p:cNvSpPr txBox="1">
            <a:spLocks noGrp="1"/>
          </p:cNvSpPr>
          <p:nvPr>
            <p:ph type="title" idx="3"/>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437" name="Google Shape;2437;p94"/>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438" name="Google Shape;2438;p94"/>
          <p:cNvSpPr txBox="1">
            <a:spLocks noGrp="1"/>
          </p:cNvSpPr>
          <p:nvPr>
            <p:ph type="title" idx="5"/>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439" name="Google Shape;2439;p94"/>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40" name="Google Shape;2440;p94"/>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41" name="Google Shape;2441;p94"/>
          <p:cNvSpPr txBox="1">
            <a:spLocks noGrp="1"/>
          </p:cNvSpPr>
          <p:nvPr>
            <p:ph type="body" idx="7"/>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42" name="Google Shape;2442;p94"/>
          <p:cNvSpPr txBox="1">
            <a:spLocks noGrp="1"/>
          </p:cNvSpPr>
          <p:nvPr>
            <p:ph type="body" idx="8"/>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43" name="Google Shape;2443;p94"/>
          <p:cNvSpPr txBox="1">
            <a:spLocks noGrp="1"/>
          </p:cNvSpPr>
          <p:nvPr>
            <p:ph type="body" idx="9"/>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Title, text, 3 column, good for facts — white">
  <p:cSld name="23: Title, text, 3 column, good for facts — white">
    <p:spTree>
      <p:nvGrpSpPr>
        <p:cNvPr id="1" name="Shape 2444"/>
        <p:cNvGrpSpPr/>
        <p:nvPr/>
      </p:nvGrpSpPr>
      <p:grpSpPr>
        <a:xfrm>
          <a:off x="0" y="0"/>
          <a:ext cx="0" cy="0"/>
          <a:chOff x="0" y="0"/>
          <a:chExt cx="0" cy="0"/>
        </a:xfrm>
      </p:grpSpPr>
      <p:sp>
        <p:nvSpPr>
          <p:cNvPr id="2445" name="Google Shape;2445;p95"/>
          <p:cNvSpPr txBox="1">
            <a:spLocks noGrp="1"/>
          </p:cNvSpPr>
          <p:nvPr>
            <p:ph type="title"/>
          </p:nvPr>
        </p:nvSpPr>
        <p:spPr>
          <a:xfrm>
            <a:off x="560833"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46" name="Google Shape;2446;p95"/>
          <p:cNvSpPr txBox="1">
            <a:spLocks noGrp="1"/>
          </p:cNvSpPr>
          <p:nvPr>
            <p:ph type="body" idx="1"/>
          </p:nvPr>
        </p:nvSpPr>
        <p:spPr>
          <a:xfrm>
            <a:off x="560833" y="2952633"/>
            <a:ext cx="2782400" cy="34848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47" name="Google Shape;2447;p95"/>
          <p:cNvSpPr txBox="1">
            <a:spLocks noGrp="1"/>
          </p:cNvSpPr>
          <p:nvPr>
            <p:ph type="title" idx="2"/>
          </p:nvPr>
        </p:nvSpPr>
        <p:spPr>
          <a:xfrm>
            <a:off x="8393600"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48" name="Google Shape;2448;p95"/>
          <p:cNvSpPr txBox="1">
            <a:spLocks noGrp="1"/>
          </p:cNvSpPr>
          <p:nvPr>
            <p:ph type="body" idx="3"/>
          </p:nvPr>
        </p:nvSpPr>
        <p:spPr>
          <a:xfrm>
            <a:off x="8409900" y="2952633"/>
            <a:ext cx="2782400" cy="34848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49" name="Google Shape;2449;p95"/>
          <p:cNvSpPr txBox="1">
            <a:spLocks noGrp="1"/>
          </p:cNvSpPr>
          <p:nvPr>
            <p:ph type="title" idx="4"/>
          </p:nvPr>
        </p:nvSpPr>
        <p:spPr>
          <a:xfrm>
            <a:off x="4477235"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50" name="Google Shape;2450;p95"/>
          <p:cNvSpPr txBox="1">
            <a:spLocks noGrp="1"/>
          </p:cNvSpPr>
          <p:nvPr>
            <p:ph type="body" idx="5"/>
          </p:nvPr>
        </p:nvSpPr>
        <p:spPr>
          <a:xfrm>
            <a:off x="4486600" y="3020365"/>
            <a:ext cx="2782400" cy="34172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51" name="Google Shape;2451;p95"/>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Title, text, 3 column, good for facts — black">
  <p:cSld name="23: Title, text, 3 column, good for facts — black">
    <p:bg>
      <p:bgPr>
        <a:solidFill>
          <a:schemeClr val="dk1"/>
        </a:solidFill>
        <a:effectLst/>
      </p:bgPr>
    </p:bg>
    <p:spTree>
      <p:nvGrpSpPr>
        <p:cNvPr id="1" name="Shape 2452"/>
        <p:cNvGrpSpPr/>
        <p:nvPr/>
      </p:nvGrpSpPr>
      <p:grpSpPr>
        <a:xfrm>
          <a:off x="0" y="0"/>
          <a:ext cx="0" cy="0"/>
          <a:chOff x="0" y="0"/>
          <a:chExt cx="0" cy="0"/>
        </a:xfrm>
      </p:grpSpPr>
      <p:sp>
        <p:nvSpPr>
          <p:cNvPr id="2453" name="Google Shape;2453;p96"/>
          <p:cNvSpPr txBox="1">
            <a:spLocks noGrp="1"/>
          </p:cNvSpPr>
          <p:nvPr>
            <p:ph type="title"/>
          </p:nvPr>
        </p:nvSpPr>
        <p:spPr>
          <a:xfrm>
            <a:off x="560833"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54" name="Google Shape;2454;p96"/>
          <p:cNvSpPr txBox="1">
            <a:spLocks noGrp="1"/>
          </p:cNvSpPr>
          <p:nvPr>
            <p:ph type="body" idx="1"/>
          </p:nvPr>
        </p:nvSpPr>
        <p:spPr>
          <a:xfrm>
            <a:off x="560833" y="2952633"/>
            <a:ext cx="3228000" cy="1190800"/>
          </a:xfrm>
          <a:prstGeom prst="rect">
            <a:avLst/>
          </a:prstGeom>
          <a:noFill/>
          <a:ln>
            <a:noFill/>
          </a:ln>
        </p:spPr>
        <p:txBody>
          <a:bodyPr spcFirstLastPara="1" wrap="square" lIns="9142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55" name="Google Shape;2455;p96"/>
          <p:cNvSpPr txBox="1">
            <a:spLocks noGrp="1"/>
          </p:cNvSpPr>
          <p:nvPr>
            <p:ph type="title" idx="2"/>
          </p:nvPr>
        </p:nvSpPr>
        <p:spPr>
          <a:xfrm>
            <a:off x="8393600"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56" name="Google Shape;2456;p96"/>
          <p:cNvSpPr txBox="1">
            <a:spLocks noGrp="1"/>
          </p:cNvSpPr>
          <p:nvPr>
            <p:ph type="body" idx="3"/>
          </p:nvPr>
        </p:nvSpPr>
        <p:spPr>
          <a:xfrm>
            <a:off x="8409900" y="2952633"/>
            <a:ext cx="3202000" cy="1190800"/>
          </a:xfrm>
          <a:prstGeom prst="rect">
            <a:avLst/>
          </a:prstGeom>
          <a:noFill/>
          <a:ln>
            <a:noFill/>
          </a:ln>
        </p:spPr>
        <p:txBody>
          <a:bodyPr spcFirstLastPara="1" wrap="square" lIns="9142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57" name="Google Shape;2457;p96"/>
          <p:cNvSpPr txBox="1">
            <a:spLocks noGrp="1"/>
          </p:cNvSpPr>
          <p:nvPr>
            <p:ph type="title" idx="4"/>
          </p:nvPr>
        </p:nvSpPr>
        <p:spPr>
          <a:xfrm>
            <a:off x="4477233" y="2294967"/>
            <a:ext cx="3228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458" name="Google Shape;2458;p96"/>
          <p:cNvSpPr txBox="1">
            <a:spLocks noGrp="1"/>
          </p:cNvSpPr>
          <p:nvPr>
            <p:ph type="body" idx="5"/>
          </p:nvPr>
        </p:nvSpPr>
        <p:spPr>
          <a:xfrm>
            <a:off x="4486600" y="2976236"/>
            <a:ext cx="3202000" cy="1190800"/>
          </a:xfrm>
          <a:prstGeom prst="rect">
            <a:avLst/>
          </a:prstGeom>
          <a:noFill/>
          <a:ln>
            <a:noFill/>
          </a:ln>
        </p:spPr>
        <p:txBody>
          <a:bodyPr spcFirstLastPara="1" wrap="square" lIns="9142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59" name="Google Shape;2459;p96"/>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Title, text, images, 3 column">
  <p:cSld name="23: Title, text, images, 3 column">
    <p:spTree>
      <p:nvGrpSpPr>
        <p:cNvPr id="1" name="Shape 2460"/>
        <p:cNvGrpSpPr/>
        <p:nvPr/>
      </p:nvGrpSpPr>
      <p:grpSpPr>
        <a:xfrm>
          <a:off x="0" y="0"/>
          <a:ext cx="0" cy="0"/>
          <a:chOff x="0" y="0"/>
          <a:chExt cx="0" cy="0"/>
        </a:xfrm>
      </p:grpSpPr>
      <p:sp>
        <p:nvSpPr>
          <p:cNvPr id="2461" name="Google Shape;2461;p9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62" name="Google Shape;2462;p97"/>
          <p:cNvSpPr txBox="1">
            <a:spLocks noGrp="1"/>
          </p:cNvSpPr>
          <p:nvPr>
            <p:ph type="subTitle" idx="1"/>
          </p:nvPr>
        </p:nvSpPr>
        <p:spPr>
          <a:xfrm>
            <a:off x="571233" y="1326067"/>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63" name="Google Shape;2463;p97"/>
          <p:cNvSpPr txBox="1">
            <a:spLocks noGrp="1"/>
          </p:cNvSpPr>
          <p:nvPr>
            <p:ph type="body" idx="2"/>
          </p:nvPr>
        </p:nvSpPr>
        <p:spPr>
          <a:xfrm>
            <a:off x="559567" y="3887800"/>
            <a:ext cx="3201200" cy="2548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64" name="Google Shape;2464;p97"/>
          <p:cNvSpPr>
            <a:spLocks noGrp="1"/>
          </p:cNvSpPr>
          <p:nvPr>
            <p:ph type="pic" idx="3"/>
          </p:nvPr>
        </p:nvSpPr>
        <p:spPr>
          <a:xfrm>
            <a:off x="578233" y="1331467"/>
            <a:ext cx="3194400" cy="1777600"/>
          </a:xfrm>
          <a:prstGeom prst="rect">
            <a:avLst/>
          </a:prstGeom>
          <a:solidFill>
            <a:schemeClr val="lt2"/>
          </a:solidFill>
          <a:ln>
            <a:noFill/>
          </a:ln>
        </p:spPr>
      </p:sp>
      <p:sp>
        <p:nvSpPr>
          <p:cNvPr id="2465" name="Google Shape;2465;p97"/>
          <p:cNvSpPr txBox="1">
            <a:spLocks noGrp="1"/>
          </p:cNvSpPr>
          <p:nvPr>
            <p:ph type="subTitle" idx="4"/>
          </p:nvPr>
        </p:nvSpPr>
        <p:spPr>
          <a:xfrm>
            <a:off x="4487197" y="1326000"/>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66" name="Google Shape;2466;p97"/>
          <p:cNvSpPr txBox="1">
            <a:spLocks noGrp="1"/>
          </p:cNvSpPr>
          <p:nvPr>
            <p:ph type="body" idx="5"/>
          </p:nvPr>
        </p:nvSpPr>
        <p:spPr>
          <a:xfrm>
            <a:off x="4475531" y="3887740"/>
            <a:ext cx="3194400" cy="2548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67" name="Google Shape;2467;p97"/>
          <p:cNvSpPr>
            <a:spLocks noGrp="1"/>
          </p:cNvSpPr>
          <p:nvPr>
            <p:ph type="pic" idx="6"/>
          </p:nvPr>
        </p:nvSpPr>
        <p:spPr>
          <a:xfrm>
            <a:off x="4494197" y="1331400"/>
            <a:ext cx="3194400" cy="1777600"/>
          </a:xfrm>
          <a:prstGeom prst="rect">
            <a:avLst/>
          </a:prstGeom>
          <a:solidFill>
            <a:schemeClr val="lt2"/>
          </a:solidFill>
          <a:ln>
            <a:noFill/>
          </a:ln>
        </p:spPr>
      </p:sp>
      <p:sp>
        <p:nvSpPr>
          <p:cNvPr id="2468" name="Google Shape;2468;p97"/>
          <p:cNvSpPr txBox="1">
            <a:spLocks noGrp="1"/>
          </p:cNvSpPr>
          <p:nvPr>
            <p:ph type="subTitle" idx="7"/>
          </p:nvPr>
        </p:nvSpPr>
        <p:spPr>
          <a:xfrm>
            <a:off x="8389667" y="1325933"/>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69" name="Google Shape;2469;p97"/>
          <p:cNvSpPr txBox="1">
            <a:spLocks noGrp="1"/>
          </p:cNvSpPr>
          <p:nvPr>
            <p:ph type="body" idx="8"/>
          </p:nvPr>
        </p:nvSpPr>
        <p:spPr>
          <a:xfrm>
            <a:off x="8378000" y="3887667"/>
            <a:ext cx="3194400" cy="2548800"/>
          </a:xfrm>
          <a:prstGeom prst="rect">
            <a:avLst/>
          </a:prstGeom>
          <a:noFill/>
          <a:ln>
            <a:noFill/>
          </a:ln>
        </p:spPr>
        <p:txBody>
          <a:bodyPr spcFirstLastPara="1" wrap="square" lIns="182875" tIns="0"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533"/>
              </a:spcBef>
              <a:spcAft>
                <a:spcPts val="0"/>
              </a:spcAft>
              <a:buSzPts val="1200"/>
              <a:buChar char="○"/>
              <a:defRPr sz="1600"/>
            </a:lvl2pPr>
            <a:lvl3pPr marL="1371600" lvl="2" indent="-304800" algn="l">
              <a:lnSpc>
                <a:spcPct val="115000"/>
              </a:lnSpc>
              <a:spcBef>
                <a:spcPts val="533"/>
              </a:spcBef>
              <a:spcAft>
                <a:spcPts val="0"/>
              </a:spcAft>
              <a:buSzPts val="1200"/>
              <a:buChar char="■"/>
              <a:defRPr sz="1600"/>
            </a:lvl3pPr>
            <a:lvl4pPr marL="1828800" lvl="3" indent="-304800" algn="l">
              <a:lnSpc>
                <a:spcPct val="115000"/>
              </a:lnSpc>
              <a:spcBef>
                <a:spcPts val="533"/>
              </a:spcBef>
              <a:spcAft>
                <a:spcPts val="0"/>
              </a:spcAft>
              <a:buSzPts val="1200"/>
              <a:buChar char="●"/>
              <a:defRPr sz="1600"/>
            </a:lvl4pPr>
            <a:lvl5pPr marL="2286000" lvl="4" indent="-304800" algn="l">
              <a:lnSpc>
                <a:spcPct val="115000"/>
              </a:lnSpc>
              <a:spcBef>
                <a:spcPts val="533"/>
              </a:spcBef>
              <a:spcAft>
                <a:spcPts val="0"/>
              </a:spcAft>
              <a:buSzPts val="1200"/>
              <a:buChar char="○"/>
              <a:defRPr sz="1600"/>
            </a:lvl5pPr>
            <a:lvl6pPr marL="2743200" lvl="5" indent="-304800" algn="l">
              <a:lnSpc>
                <a:spcPct val="115000"/>
              </a:lnSpc>
              <a:spcBef>
                <a:spcPts val="533"/>
              </a:spcBef>
              <a:spcAft>
                <a:spcPts val="0"/>
              </a:spcAft>
              <a:buSzPts val="1200"/>
              <a:buChar char="■"/>
              <a:defRPr sz="1600"/>
            </a:lvl6pPr>
            <a:lvl7pPr marL="3200400" lvl="6" indent="-304800" algn="l">
              <a:lnSpc>
                <a:spcPct val="115000"/>
              </a:lnSpc>
              <a:spcBef>
                <a:spcPts val="533"/>
              </a:spcBef>
              <a:spcAft>
                <a:spcPts val="0"/>
              </a:spcAft>
              <a:buSzPts val="1200"/>
              <a:buChar char="●"/>
              <a:defRPr sz="1600"/>
            </a:lvl7pPr>
            <a:lvl8pPr marL="3657600" lvl="7" indent="-304800" algn="l">
              <a:lnSpc>
                <a:spcPct val="115000"/>
              </a:lnSpc>
              <a:spcBef>
                <a:spcPts val="533"/>
              </a:spcBef>
              <a:spcAft>
                <a:spcPts val="0"/>
              </a:spcAft>
              <a:buSzPts val="1200"/>
              <a:buChar char="○"/>
              <a:defRPr sz="1600"/>
            </a:lvl8pPr>
            <a:lvl9pPr marL="4114800" lvl="8" indent="-304800" algn="l">
              <a:lnSpc>
                <a:spcPct val="115000"/>
              </a:lnSpc>
              <a:spcBef>
                <a:spcPts val="533"/>
              </a:spcBef>
              <a:spcAft>
                <a:spcPts val="533"/>
              </a:spcAft>
              <a:buSzPts val="1200"/>
              <a:buChar char="■"/>
              <a:defRPr sz="1600"/>
            </a:lvl9pPr>
          </a:lstStyle>
          <a:p>
            <a:endParaRPr/>
          </a:p>
        </p:txBody>
      </p:sp>
      <p:sp>
        <p:nvSpPr>
          <p:cNvPr id="2470" name="Google Shape;2470;p97"/>
          <p:cNvSpPr>
            <a:spLocks noGrp="1"/>
          </p:cNvSpPr>
          <p:nvPr>
            <p:ph type="pic" idx="9"/>
          </p:nvPr>
        </p:nvSpPr>
        <p:spPr>
          <a:xfrm>
            <a:off x="8396667" y="1331333"/>
            <a:ext cx="3194400" cy="1777600"/>
          </a:xfrm>
          <a:prstGeom prst="rect">
            <a:avLst/>
          </a:prstGeom>
          <a:solidFill>
            <a:schemeClr val="lt2"/>
          </a:solid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Title, text, images, with preheader, 3 column">
  <p:cSld name="23: Title, text, images, with preheader, 3 column">
    <p:spTree>
      <p:nvGrpSpPr>
        <p:cNvPr id="1" name="Shape 2471"/>
        <p:cNvGrpSpPr/>
        <p:nvPr/>
      </p:nvGrpSpPr>
      <p:grpSpPr>
        <a:xfrm>
          <a:off x="0" y="0"/>
          <a:ext cx="0" cy="0"/>
          <a:chOff x="0" y="0"/>
          <a:chExt cx="0" cy="0"/>
        </a:xfrm>
      </p:grpSpPr>
      <p:sp>
        <p:nvSpPr>
          <p:cNvPr id="2472" name="Google Shape;2472;p98"/>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73" name="Google Shape;2473;p98"/>
          <p:cNvSpPr>
            <a:spLocks noGrp="1"/>
          </p:cNvSpPr>
          <p:nvPr>
            <p:ph type="pic" idx="2"/>
          </p:nvPr>
        </p:nvSpPr>
        <p:spPr>
          <a:xfrm>
            <a:off x="560833" y="1182633"/>
            <a:ext cx="3657600" cy="2450000"/>
          </a:xfrm>
          <a:prstGeom prst="rect">
            <a:avLst/>
          </a:prstGeom>
          <a:solidFill>
            <a:schemeClr val="lt2"/>
          </a:solidFill>
          <a:ln>
            <a:noFill/>
          </a:ln>
        </p:spPr>
      </p:sp>
      <p:sp>
        <p:nvSpPr>
          <p:cNvPr id="2474" name="Google Shape;2474;p9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75" name="Google Shape;2475;p98"/>
          <p:cNvSpPr txBox="1">
            <a:spLocks noGrp="1"/>
          </p:cNvSpPr>
          <p:nvPr>
            <p:ph type="title" idx="3"/>
          </p:nvPr>
        </p:nvSpPr>
        <p:spPr>
          <a:xfrm>
            <a:off x="719167"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476" name="Google Shape;2476;p98"/>
          <p:cNvSpPr txBox="1">
            <a:spLocks noGrp="1"/>
          </p:cNvSpPr>
          <p:nvPr>
            <p:ph type="body" idx="1"/>
          </p:nvPr>
        </p:nvSpPr>
        <p:spPr>
          <a:xfrm>
            <a:off x="719167" y="2819908"/>
            <a:ext cx="3352800" cy="164212"/>
          </a:xfrm>
          <a:prstGeom prst="rect">
            <a:avLst/>
          </a:prstGeom>
          <a:solidFill>
            <a:schemeClr val="lt1"/>
          </a:solidFill>
          <a:ln>
            <a:noFill/>
          </a:ln>
        </p:spPr>
        <p:txBody>
          <a:bodyPr spcFirstLastPara="1" wrap="square" lIns="0" tIns="0" rIns="0" bIns="0" anchor="b" anchorCtr="0">
            <a:spAutoFit/>
          </a:bodyPr>
          <a:lstStyle>
            <a:lvl1pPr marL="457200" lvl="0" indent="-279400" algn="l">
              <a:lnSpc>
                <a:spcPct val="100000"/>
              </a:lnSpc>
              <a:spcBef>
                <a:spcPts val="0"/>
              </a:spcBef>
              <a:spcAft>
                <a:spcPts val="0"/>
              </a:spcAft>
              <a:buSzPts val="800"/>
              <a:buChar char="●"/>
              <a:defRPr sz="1067" b="1"/>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477" name="Google Shape;2477;p98"/>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78" name="Google Shape;2478;p98"/>
          <p:cNvSpPr>
            <a:spLocks noGrp="1"/>
          </p:cNvSpPr>
          <p:nvPr>
            <p:ph type="pic" idx="4"/>
          </p:nvPr>
        </p:nvSpPr>
        <p:spPr>
          <a:xfrm>
            <a:off x="4372872" y="1182633"/>
            <a:ext cx="3657600" cy="2450000"/>
          </a:xfrm>
          <a:prstGeom prst="rect">
            <a:avLst/>
          </a:prstGeom>
          <a:solidFill>
            <a:schemeClr val="lt2"/>
          </a:solidFill>
          <a:ln>
            <a:noFill/>
          </a:ln>
        </p:spPr>
      </p:sp>
      <p:sp>
        <p:nvSpPr>
          <p:cNvPr id="2479" name="Google Shape;2479;p98"/>
          <p:cNvSpPr txBox="1">
            <a:spLocks noGrp="1"/>
          </p:cNvSpPr>
          <p:nvPr>
            <p:ph type="title" idx="5"/>
          </p:nvPr>
        </p:nvSpPr>
        <p:spPr>
          <a:xfrm>
            <a:off x="4531205"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480" name="Google Shape;2480;p98"/>
          <p:cNvSpPr txBox="1">
            <a:spLocks noGrp="1"/>
          </p:cNvSpPr>
          <p:nvPr>
            <p:ph type="body" idx="6"/>
          </p:nvPr>
        </p:nvSpPr>
        <p:spPr>
          <a:xfrm>
            <a:off x="4531204" y="2819908"/>
            <a:ext cx="3352800" cy="164212"/>
          </a:xfrm>
          <a:prstGeom prst="rect">
            <a:avLst/>
          </a:prstGeom>
          <a:solidFill>
            <a:schemeClr val="lt1"/>
          </a:solidFill>
          <a:ln>
            <a:noFill/>
          </a:ln>
        </p:spPr>
        <p:txBody>
          <a:bodyPr spcFirstLastPara="1" wrap="square" lIns="0" tIns="0" rIns="0" bIns="0" anchor="b" anchorCtr="0">
            <a:spAutoFit/>
          </a:bodyPr>
          <a:lstStyle>
            <a:lvl1pPr marL="457200" lvl="0" indent="-279400" algn="l">
              <a:lnSpc>
                <a:spcPct val="100000"/>
              </a:lnSpc>
              <a:spcBef>
                <a:spcPts val="0"/>
              </a:spcBef>
              <a:spcAft>
                <a:spcPts val="0"/>
              </a:spcAft>
              <a:buSzPts val="800"/>
              <a:buChar char="●"/>
              <a:defRPr sz="1067" b="1"/>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
        <p:nvSpPr>
          <p:cNvPr id="2481" name="Google Shape;2481;p98"/>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82" name="Google Shape;2482;p98"/>
          <p:cNvSpPr>
            <a:spLocks noGrp="1"/>
          </p:cNvSpPr>
          <p:nvPr>
            <p:ph type="pic" idx="7"/>
          </p:nvPr>
        </p:nvSpPr>
        <p:spPr>
          <a:xfrm>
            <a:off x="8186699" y="1182633"/>
            <a:ext cx="3657600" cy="2450000"/>
          </a:xfrm>
          <a:prstGeom prst="rect">
            <a:avLst/>
          </a:prstGeom>
          <a:solidFill>
            <a:schemeClr val="lt2"/>
          </a:solidFill>
          <a:ln>
            <a:noFill/>
          </a:ln>
        </p:spPr>
      </p:sp>
      <p:sp>
        <p:nvSpPr>
          <p:cNvPr id="2483" name="Google Shape;2483;p98"/>
          <p:cNvSpPr txBox="1">
            <a:spLocks noGrp="1"/>
          </p:cNvSpPr>
          <p:nvPr>
            <p:ph type="title" idx="8"/>
          </p:nvPr>
        </p:nvSpPr>
        <p:spPr>
          <a:xfrm>
            <a:off x="8345032"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484" name="Google Shape;2484;p98"/>
          <p:cNvSpPr txBox="1">
            <a:spLocks noGrp="1"/>
          </p:cNvSpPr>
          <p:nvPr>
            <p:ph type="body" idx="9"/>
          </p:nvPr>
        </p:nvSpPr>
        <p:spPr>
          <a:xfrm>
            <a:off x="8345029" y="2819908"/>
            <a:ext cx="3352800" cy="164212"/>
          </a:xfrm>
          <a:prstGeom prst="rect">
            <a:avLst/>
          </a:prstGeom>
          <a:solidFill>
            <a:schemeClr val="lt1"/>
          </a:solidFill>
          <a:ln>
            <a:noFill/>
          </a:ln>
        </p:spPr>
        <p:txBody>
          <a:bodyPr spcFirstLastPara="1" wrap="square" lIns="0" tIns="0" rIns="0" bIns="0" anchor="b" anchorCtr="0">
            <a:spAutoFit/>
          </a:bodyPr>
          <a:lstStyle>
            <a:lvl1pPr marL="457200" lvl="0" indent="-279400" algn="l">
              <a:lnSpc>
                <a:spcPct val="100000"/>
              </a:lnSpc>
              <a:spcBef>
                <a:spcPts val="0"/>
              </a:spcBef>
              <a:spcAft>
                <a:spcPts val="0"/>
              </a:spcAft>
              <a:buSzPts val="800"/>
              <a:buChar char="●"/>
              <a:defRPr sz="1067" b="1"/>
            </a:lvl1pPr>
            <a:lvl2pPr marL="914400" lvl="1" indent="-279400" algn="l">
              <a:lnSpc>
                <a:spcPct val="100000"/>
              </a:lnSpc>
              <a:spcBef>
                <a:spcPts val="0"/>
              </a:spcBef>
              <a:spcAft>
                <a:spcPts val="0"/>
              </a:spcAft>
              <a:buSzPts val="800"/>
              <a:buChar char="○"/>
              <a:defRPr sz="1067"/>
            </a:lvl2pPr>
            <a:lvl3pPr marL="1371600" lvl="2" indent="-279400" algn="l">
              <a:lnSpc>
                <a:spcPct val="100000"/>
              </a:lnSpc>
              <a:spcBef>
                <a:spcPts val="0"/>
              </a:spcBef>
              <a:spcAft>
                <a:spcPts val="0"/>
              </a:spcAft>
              <a:buSzPts val="800"/>
              <a:buChar char="■"/>
              <a:defRPr sz="1067"/>
            </a:lvl3pPr>
            <a:lvl4pPr marL="1828800" lvl="3" indent="-279400" algn="l">
              <a:lnSpc>
                <a:spcPct val="100000"/>
              </a:lnSpc>
              <a:spcBef>
                <a:spcPts val="0"/>
              </a:spcBef>
              <a:spcAft>
                <a:spcPts val="0"/>
              </a:spcAft>
              <a:buSzPts val="800"/>
              <a:buChar char="●"/>
              <a:defRPr sz="1067"/>
            </a:lvl4pPr>
            <a:lvl5pPr marL="2286000" lvl="4" indent="-279400" algn="l">
              <a:lnSpc>
                <a:spcPct val="100000"/>
              </a:lnSpc>
              <a:spcBef>
                <a:spcPts val="0"/>
              </a:spcBef>
              <a:spcAft>
                <a:spcPts val="0"/>
              </a:spcAft>
              <a:buSzPts val="800"/>
              <a:buChar char="○"/>
              <a:defRPr sz="1067"/>
            </a:lvl5pPr>
            <a:lvl6pPr marL="2743200" lvl="5" indent="-279400" algn="l">
              <a:lnSpc>
                <a:spcPct val="100000"/>
              </a:lnSpc>
              <a:spcBef>
                <a:spcPts val="0"/>
              </a:spcBef>
              <a:spcAft>
                <a:spcPts val="0"/>
              </a:spcAft>
              <a:buSzPts val="800"/>
              <a:buChar char="■"/>
              <a:defRPr sz="1067"/>
            </a:lvl6pPr>
            <a:lvl7pPr marL="3200400" lvl="6" indent="-279400" algn="l">
              <a:lnSpc>
                <a:spcPct val="100000"/>
              </a:lnSpc>
              <a:spcBef>
                <a:spcPts val="0"/>
              </a:spcBef>
              <a:spcAft>
                <a:spcPts val="0"/>
              </a:spcAft>
              <a:buSzPts val="800"/>
              <a:buChar char="●"/>
              <a:defRPr sz="1067"/>
            </a:lvl7pPr>
            <a:lvl8pPr marL="3657600" lvl="7" indent="-279400" algn="l">
              <a:lnSpc>
                <a:spcPct val="100000"/>
              </a:lnSpc>
              <a:spcBef>
                <a:spcPts val="0"/>
              </a:spcBef>
              <a:spcAft>
                <a:spcPts val="0"/>
              </a:spcAft>
              <a:buSzPts val="800"/>
              <a:buChar char="○"/>
              <a:defRPr sz="1067"/>
            </a:lvl8pPr>
            <a:lvl9pPr marL="4114800" lvl="8" indent="-279400" algn="l">
              <a:lnSpc>
                <a:spcPct val="100000"/>
              </a:lnSpc>
              <a:spcBef>
                <a:spcPts val="0"/>
              </a:spcBef>
              <a:spcAft>
                <a:spcPts val="0"/>
              </a:spcAft>
              <a:buSzPts val="800"/>
              <a:buChar char="■"/>
              <a:defRPr sz="1067"/>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cSld name="23: Title only slide options divider (choose from following templates →) 1">
    <p:bg>
      <p:bgPr>
        <a:solidFill>
          <a:schemeClr val="lt2"/>
        </a:solidFill>
        <a:effectLst/>
      </p:bgPr>
    </p:bg>
    <p:spTree>
      <p:nvGrpSpPr>
        <p:cNvPr id="1" name="Shape 2485"/>
        <p:cNvGrpSpPr/>
        <p:nvPr/>
      </p:nvGrpSpPr>
      <p:grpSpPr>
        <a:xfrm>
          <a:off x="0" y="0"/>
          <a:ext cx="0" cy="0"/>
          <a:chOff x="0" y="0"/>
          <a:chExt cx="0" cy="0"/>
        </a:xfrm>
      </p:grpSpPr>
      <p:sp>
        <p:nvSpPr>
          <p:cNvPr id="2486" name="Google Shape;2486;p99"/>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9600"/>
              <a:buFont typeface="Arial"/>
              <a:buNone/>
            </a:pPr>
            <a:r>
              <a:rPr lang="en-US" sz="9600" b="1">
                <a:solidFill>
                  <a:srgbClr val="FFFFFF"/>
                </a:solidFill>
                <a:highlight>
                  <a:schemeClr val="dk1"/>
                </a:highlight>
                <a:latin typeface="Arial"/>
                <a:ea typeface="Arial"/>
                <a:cs typeface="Arial"/>
                <a:sym typeface="Arial"/>
              </a:rPr>
              <a:t>Title only slide options</a:t>
            </a:r>
            <a:endParaRPr sz="9600" b="1">
              <a:solidFill>
                <a:srgbClr val="FFFFFF"/>
              </a:solidFill>
              <a:highlight>
                <a:schemeClr val="dk1"/>
              </a:highlight>
              <a:latin typeface="Arial"/>
              <a:ea typeface="Arial"/>
              <a:cs typeface="Arial"/>
              <a:sym typeface="Arial"/>
            </a:endParaRPr>
          </a:p>
        </p:txBody>
      </p:sp>
      <p:sp>
        <p:nvSpPr>
          <p:cNvPr id="2487" name="Google Shape;2487;p99"/>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Title only — white">
  <p:cSld name="23: Title only — white">
    <p:spTree>
      <p:nvGrpSpPr>
        <p:cNvPr id="1" name="Shape 2488"/>
        <p:cNvGrpSpPr/>
        <p:nvPr/>
      </p:nvGrpSpPr>
      <p:grpSpPr>
        <a:xfrm>
          <a:off x="0" y="0"/>
          <a:ext cx="0" cy="0"/>
          <a:chOff x="0" y="0"/>
          <a:chExt cx="0" cy="0"/>
        </a:xfrm>
      </p:grpSpPr>
      <p:sp>
        <p:nvSpPr>
          <p:cNvPr id="2489" name="Google Shape;2489;p10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Title only, 1 column — white">
  <p:cSld name="23: Title only, 1 column — white">
    <p:spTree>
      <p:nvGrpSpPr>
        <p:cNvPr id="1" name="Shape 2490"/>
        <p:cNvGrpSpPr/>
        <p:nvPr/>
      </p:nvGrpSpPr>
      <p:grpSpPr>
        <a:xfrm>
          <a:off x="0" y="0"/>
          <a:ext cx="0" cy="0"/>
          <a:chOff x="0" y="0"/>
          <a:chExt cx="0" cy="0"/>
        </a:xfrm>
      </p:grpSpPr>
      <p:sp>
        <p:nvSpPr>
          <p:cNvPr id="2491" name="Google Shape;2491;p101"/>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1.xml"/><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theme" Target="../theme/theme2.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02" name="Google Shape;102;p17"/>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Google Shape;103;p17"/>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US" sz="533" i="0" u="none" strike="noStrike" cap="none">
                <a:solidFill>
                  <a:schemeClr val="lt2"/>
                </a:solidFill>
                <a:latin typeface="Arial"/>
                <a:ea typeface="Arial"/>
                <a:cs typeface="Arial"/>
                <a:sym typeface="Arial"/>
              </a:rPr>
              <a:t>Copyright © 202</a:t>
            </a:r>
            <a:r>
              <a:rPr lang="en-US" sz="533">
                <a:solidFill>
                  <a:schemeClr val="lt2"/>
                </a:solidFill>
                <a:latin typeface="Arial"/>
                <a:ea typeface="Arial"/>
                <a:cs typeface="Arial"/>
                <a:sym typeface="Arial"/>
              </a:rPr>
              <a:t>3 </a:t>
            </a:r>
            <a:r>
              <a:rPr lang="en-US" sz="533" i="0" u="none" strike="noStrike" cap="none">
                <a:solidFill>
                  <a:schemeClr val="lt2"/>
                </a:solidFill>
                <a:latin typeface="Arial"/>
                <a:ea typeface="Arial"/>
                <a:cs typeface="Arial"/>
                <a:sym typeface="Arial"/>
              </a:rPr>
              <a:t>Arizona Board of Regents</a:t>
            </a:r>
            <a:endParaRPr sz="533" i="0" u="none" strike="noStrike" cap="none">
              <a:solidFill>
                <a:schemeClr val="lt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8" r:id="rId86"/>
    <p:sldLayoutId id="2147483749" r:id="rId87"/>
    <p:sldLayoutId id="2147483750" r:id="rId88"/>
    <p:sldLayoutId id="2147483751" r:id="rId89"/>
    <p:sldLayoutId id="2147483752" r:id="rId90"/>
    <p:sldLayoutId id="2147483753" r:id="rId91"/>
    <p:sldLayoutId id="2147483754" r:id="rId92"/>
    <p:sldLayoutId id="2147483755" r:id="rId93"/>
    <p:sldLayoutId id="2147483756" r:id="rId94"/>
    <p:sldLayoutId id="2147483757" r:id="rId95"/>
    <p:sldLayoutId id="2147483758" r:id="rId96"/>
    <p:sldLayoutId id="2147483759" r:id="rId97"/>
    <p:sldLayoutId id="2147483760" r:id="rId98"/>
    <p:sldLayoutId id="2147483761" r:id="rId99"/>
    <p:sldLayoutId id="2147483762" r:id="rId100"/>
    <p:sldLayoutId id="2147483763" r:id="rId101"/>
    <p:sldLayoutId id="2147483764" r:id="rId102"/>
    <p:sldLayoutId id="2147483765" r:id="rId103"/>
    <p:sldLayoutId id="2147483766" r:id="rId104"/>
    <p:sldLayoutId id="2147483767" r:id="rId105"/>
    <p:sldLayoutId id="2147483768" r:id="rId106"/>
    <p:sldLayoutId id="2147483769" r:id="rId107"/>
    <p:sldLayoutId id="2147483770" r:id="rId108"/>
    <p:sldLayoutId id="2147483771" r:id="rId109"/>
    <p:sldLayoutId id="2147483772" r:id="rId110"/>
    <p:sldLayoutId id="2147483773" r:id="rId111"/>
    <p:sldLayoutId id="2147483774" r:id="rId112"/>
    <p:sldLayoutId id="2147483775" r:id="rId113"/>
    <p:sldLayoutId id="2147483776" r:id="rId114"/>
    <p:sldLayoutId id="2147483777" r:id="rId115"/>
    <p:sldLayoutId id="2147483778" r:id="rId116"/>
    <p:sldLayoutId id="2147483779" r:id="rId117"/>
    <p:sldLayoutId id="2147483780" r:id="rId118"/>
    <p:sldLayoutId id="2147483781"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109/jbhi.2020.3001216"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sciencedirect.com/science/article/pii/S187705092101114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manuelbenedicto/emotions-towards-covid-19-on-reddit/output"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32"/>
        <p:cNvGrpSpPr/>
        <p:nvPr/>
      </p:nvGrpSpPr>
      <p:grpSpPr>
        <a:xfrm>
          <a:off x="0" y="0"/>
          <a:ext cx="0" cy="0"/>
          <a:chOff x="0" y="0"/>
          <a:chExt cx="0" cy="0"/>
        </a:xfrm>
      </p:grpSpPr>
      <p:pic>
        <p:nvPicPr>
          <p:cNvPr id="4733" name="Google Shape;4733;p137"/>
          <p:cNvPicPr preferRelativeResize="0"/>
          <p:nvPr/>
        </p:nvPicPr>
        <p:blipFill rotWithShape="1">
          <a:blip r:embed="rId3">
            <a:alphaModFix/>
          </a:blip>
          <a:srcRect l="4433" r="1643" b="28839"/>
          <a:stretch/>
        </p:blipFill>
        <p:spPr>
          <a:xfrm>
            <a:off x="-1" y="0"/>
            <a:ext cx="12192001" cy="5191601"/>
          </a:xfrm>
          <a:prstGeom prst="rect">
            <a:avLst/>
          </a:prstGeom>
          <a:noFill/>
          <a:ln>
            <a:noFill/>
          </a:ln>
        </p:spPr>
      </p:pic>
      <p:sp>
        <p:nvSpPr>
          <p:cNvPr id="4734" name="Google Shape;4734;p137"/>
          <p:cNvSpPr txBox="1">
            <a:spLocks noGrp="1"/>
          </p:cNvSpPr>
          <p:nvPr>
            <p:ph type="ctrTitle"/>
          </p:nvPr>
        </p:nvSpPr>
        <p:spPr>
          <a:xfrm>
            <a:off x="397548" y="683809"/>
            <a:ext cx="11215600" cy="3365677"/>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5623"/>
              <a:buFont typeface="Calibri"/>
              <a:buNone/>
            </a:pPr>
            <a:br>
              <a:rPr lang="en-US">
                <a:highlight>
                  <a:srgbClr val="FFF2CC"/>
                </a:highlight>
                <a:latin typeface="Calibri"/>
                <a:ea typeface="Calibri"/>
                <a:cs typeface="Calibri"/>
                <a:sym typeface="Calibri"/>
              </a:rPr>
            </a:br>
            <a:r>
              <a:rPr lang="en-US" sz="4544" b="1">
                <a:solidFill>
                  <a:srgbClr val="000000"/>
                </a:solidFill>
                <a:highlight>
                  <a:srgbClr val="FFF2CC"/>
                </a:highlight>
                <a:latin typeface="Calibri"/>
                <a:ea typeface="Calibri"/>
                <a:cs typeface="Calibri"/>
                <a:sym typeface="Calibri"/>
              </a:rPr>
              <a:t>Deep Sentiment Classification and Topic Discovery on COVID-19 Online Discussions: </a:t>
            </a:r>
            <a:br>
              <a:rPr lang="en-US" sz="4544" b="1">
                <a:solidFill>
                  <a:srgbClr val="000000"/>
                </a:solidFill>
                <a:highlight>
                  <a:srgbClr val="FFF2CC"/>
                </a:highlight>
                <a:latin typeface="Calibri"/>
                <a:ea typeface="Calibri"/>
                <a:cs typeface="Calibri"/>
                <a:sym typeface="Calibri"/>
              </a:rPr>
            </a:br>
            <a:r>
              <a:rPr lang="en-US" sz="4544" b="1">
                <a:solidFill>
                  <a:srgbClr val="000000"/>
                </a:solidFill>
                <a:highlight>
                  <a:srgbClr val="FFF2CC"/>
                </a:highlight>
                <a:latin typeface="Calibri"/>
                <a:ea typeface="Calibri"/>
                <a:cs typeface="Calibri"/>
                <a:sym typeface="Calibri"/>
              </a:rPr>
              <a:t>NLP Using LSTM Recurrent Neural Network Approach</a:t>
            </a:r>
            <a:br>
              <a:rPr lang="en-US" sz="4544">
                <a:solidFill>
                  <a:srgbClr val="000000"/>
                </a:solidFill>
                <a:highlight>
                  <a:srgbClr val="FFF2CC"/>
                </a:highlight>
                <a:latin typeface="Times New Roman"/>
                <a:ea typeface="Times New Roman"/>
                <a:cs typeface="Times New Roman"/>
                <a:sym typeface="Times New Roman"/>
              </a:rPr>
            </a:br>
            <a:endParaRPr sz="4544">
              <a:highlight>
                <a:srgbClr val="FFF2CC"/>
              </a:highlight>
            </a:endParaRPr>
          </a:p>
        </p:txBody>
      </p:sp>
      <p:sp>
        <p:nvSpPr>
          <p:cNvPr id="4735" name="Google Shape;4735;p137"/>
          <p:cNvSpPr txBox="1">
            <a:spLocks noGrp="1"/>
          </p:cNvSpPr>
          <p:nvPr>
            <p:ph type="body" idx="1"/>
          </p:nvPr>
        </p:nvSpPr>
        <p:spPr>
          <a:xfrm>
            <a:off x="7376650" y="5364550"/>
            <a:ext cx="4815300" cy="123110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200"/>
              <a:buNone/>
            </a:pPr>
            <a:endParaRPr lang="en-US" dirty="0"/>
          </a:p>
          <a:p>
            <a:pPr marL="0" lvl="0" indent="0" algn="l" rtl="0">
              <a:lnSpc>
                <a:spcPct val="100000"/>
              </a:lnSpc>
              <a:spcBef>
                <a:spcPts val="0"/>
              </a:spcBef>
              <a:spcAft>
                <a:spcPts val="0"/>
              </a:spcAft>
              <a:buSzPts val="1200"/>
              <a:buNone/>
            </a:pPr>
            <a:endParaRPr lang="en-US" dirty="0"/>
          </a:p>
          <a:p>
            <a:pPr marL="0" lvl="0" indent="0" algn="l" rtl="0">
              <a:lnSpc>
                <a:spcPct val="100000"/>
              </a:lnSpc>
              <a:spcBef>
                <a:spcPts val="0"/>
              </a:spcBef>
              <a:spcAft>
                <a:spcPts val="0"/>
              </a:spcAft>
              <a:buSzPts val="1200"/>
              <a:buNone/>
            </a:pPr>
            <a:endParaRPr lang="en-US" dirty="0"/>
          </a:p>
          <a:p>
            <a:pPr marL="0" lvl="0" indent="0" algn="l" rtl="0">
              <a:lnSpc>
                <a:spcPct val="100000"/>
              </a:lnSpc>
              <a:spcBef>
                <a:spcPts val="0"/>
              </a:spcBef>
              <a:spcAft>
                <a:spcPts val="0"/>
              </a:spcAft>
              <a:buSzPts val="1200"/>
              <a:buNone/>
            </a:pPr>
            <a:endParaRPr lang="en-US" dirty="0"/>
          </a:p>
          <a:p>
            <a:pPr marL="0" lvl="0" indent="0" algn="l" rtl="0">
              <a:lnSpc>
                <a:spcPct val="100000"/>
              </a:lnSpc>
              <a:spcBef>
                <a:spcPts val="0"/>
              </a:spcBef>
              <a:spcAft>
                <a:spcPts val="0"/>
              </a:spcAft>
              <a:buSzPts val="1200"/>
              <a:buNone/>
            </a:pPr>
            <a:r>
              <a:rPr lang="en-US" dirty="0"/>
              <a:t>Course: IFT 598 – Natural Language Processing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7"/>
        <p:cNvGrpSpPr/>
        <p:nvPr/>
      </p:nvGrpSpPr>
      <p:grpSpPr>
        <a:xfrm>
          <a:off x="0" y="0"/>
          <a:ext cx="0" cy="0"/>
          <a:chOff x="0" y="0"/>
          <a:chExt cx="0" cy="0"/>
        </a:xfrm>
      </p:grpSpPr>
      <p:sp>
        <p:nvSpPr>
          <p:cNvPr id="4808" name="Google Shape;4808;p146"/>
          <p:cNvSpPr/>
          <p:nvPr/>
        </p:nvSpPr>
        <p:spPr>
          <a:xfrm>
            <a:off x="1088937" y="1412393"/>
            <a:ext cx="1570000" cy="1570000"/>
          </a:xfrm>
          <a:prstGeom prst="ellipse">
            <a:avLst/>
          </a:prstGeom>
          <a:noFill/>
          <a:ln w="381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809" name="Google Shape;4809;p146"/>
          <p:cNvSpPr/>
          <p:nvPr/>
        </p:nvSpPr>
        <p:spPr>
          <a:xfrm>
            <a:off x="3857585" y="1412393"/>
            <a:ext cx="1570000" cy="1570000"/>
          </a:xfrm>
          <a:prstGeom prst="ellipse">
            <a:avLst/>
          </a:prstGeom>
          <a:noFill/>
          <a:ln w="381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810" name="Google Shape;4810;p146"/>
          <p:cNvSpPr/>
          <p:nvPr/>
        </p:nvSpPr>
        <p:spPr>
          <a:xfrm>
            <a:off x="6711869" y="1388754"/>
            <a:ext cx="1570000" cy="1570000"/>
          </a:xfrm>
          <a:prstGeom prst="ellipse">
            <a:avLst/>
          </a:prstGeom>
          <a:noFill/>
          <a:ln w="381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811" name="Google Shape;4811;p146"/>
          <p:cNvSpPr/>
          <p:nvPr/>
        </p:nvSpPr>
        <p:spPr>
          <a:xfrm>
            <a:off x="9468968" y="1356831"/>
            <a:ext cx="1570000" cy="1570000"/>
          </a:xfrm>
          <a:prstGeom prst="ellipse">
            <a:avLst/>
          </a:prstGeom>
          <a:noFill/>
          <a:ln w="381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4812" name="Google Shape;4812;p146"/>
          <p:cNvCxnSpPr>
            <a:stCxn id="4808" idx="6"/>
            <a:endCxn id="4809" idx="2"/>
          </p:cNvCxnSpPr>
          <p:nvPr/>
        </p:nvCxnSpPr>
        <p:spPr>
          <a:xfrm>
            <a:off x="2658937" y="2197393"/>
            <a:ext cx="1198500" cy="0"/>
          </a:xfrm>
          <a:prstGeom prst="straightConnector1">
            <a:avLst/>
          </a:prstGeom>
          <a:noFill/>
          <a:ln w="38100" cap="rnd" cmpd="sng">
            <a:solidFill>
              <a:schemeClr val="accent1"/>
            </a:solidFill>
            <a:prstDash val="solid"/>
            <a:round/>
            <a:headEnd type="none" w="sm" len="sm"/>
            <a:tailEnd type="oval" w="med" len="med"/>
          </a:ln>
        </p:spPr>
      </p:cxnSp>
      <p:cxnSp>
        <p:nvCxnSpPr>
          <p:cNvPr id="4813" name="Google Shape;4813;p146"/>
          <p:cNvCxnSpPr>
            <a:stCxn id="4809" idx="6"/>
            <a:endCxn id="4810" idx="2"/>
          </p:cNvCxnSpPr>
          <p:nvPr/>
        </p:nvCxnSpPr>
        <p:spPr>
          <a:xfrm rot="10800000" flipH="1">
            <a:off x="5427585" y="2173693"/>
            <a:ext cx="1284300" cy="23700"/>
          </a:xfrm>
          <a:prstGeom prst="straightConnector1">
            <a:avLst/>
          </a:prstGeom>
          <a:noFill/>
          <a:ln w="38100" cap="rnd" cmpd="sng">
            <a:solidFill>
              <a:schemeClr val="accent1"/>
            </a:solidFill>
            <a:prstDash val="solid"/>
            <a:round/>
            <a:headEnd type="none" w="sm" len="sm"/>
            <a:tailEnd type="oval" w="med" len="med"/>
          </a:ln>
        </p:spPr>
      </p:cxnSp>
      <p:cxnSp>
        <p:nvCxnSpPr>
          <p:cNvPr id="4814" name="Google Shape;4814;p146"/>
          <p:cNvCxnSpPr>
            <a:stCxn id="4810" idx="6"/>
          </p:cNvCxnSpPr>
          <p:nvPr/>
        </p:nvCxnSpPr>
        <p:spPr>
          <a:xfrm>
            <a:off x="8281869" y="2173754"/>
            <a:ext cx="1175100" cy="0"/>
          </a:xfrm>
          <a:prstGeom prst="straightConnector1">
            <a:avLst/>
          </a:prstGeom>
          <a:noFill/>
          <a:ln w="38100" cap="rnd" cmpd="sng">
            <a:solidFill>
              <a:schemeClr val="accent1"/>
            </a:solidFill>
            <a:prstDash val="solid"/>
            <a:round/>
            <a:headEnd type="none" w="sm" len="sm"/>
            <a:tailEnd type="oval" w="med" len="med"/>
          </a:ln>
        </p:spPr>
      </p:cxnSp>
      <p:sp>
        <p:nvSpPr>
          <p:cNvPr id="4815" name="Google Shape;4815;p146"/>
          <p:cNvSpPr txBox="1"/>
          <p:nvPr/>
        </p:nvSpPr>
        <p:spPr>
          <a:xfrm>
            <a:off x="733901" y="3449941"/>
            <a:ext cx="2624400" cy="6000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2133"/>
              </a:spcAft>
              <a:buNone/>
            </a:pPr>
            <a:r>
              <a:rPr lang="en-US" sz="2000" b="1">
                <a:solidFill>
                  <a:schemeClr val="dk1"/>
                </a:solidFill>
                <a:latin typeface="Calibri"/>
                <a:ea typeface="Calibri"/>
                <a:cs typeface="Calibri"/>
                <a:sym typeface="Calibri"/>
              </a:rPr>
              <a:t>Pre-Processing</a:t>
            </a:r>
            <a:endParaRPr sz="2000" b="1">
              <a:solidFill>
                <a:schemeClr val="dk1"/>
              </a:solidFill>
              <a:latin typeface="Calibri"/>
              <a:ea typeface="Calibri"/>
              <a:cs typeface="Calibri"/>
              <a:sym typeface="Calibri"/>
            </a:endParaRPr>
          </a:p>
        </p:txBody>
      </p:sp>
      <p:sp>
        <p:nvSpPr>
          <p:cNvPr id="4816" name="Google Shape;4816;p146"/>
          <p:cNvSpPr txBox="1"/>
          <p:nvPr/>
        </p:nvSpPr>
        <p:spPr>
          <a:xfrm>
            <a:off x="407751" y="4005105"/>
            <a:ext cx="2746192" cy="2476398"/>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i="0">
                <a:solidFill>
                  <a:schemeClr val="dk1"/>
                </a:solidFill>
                <a:latin typeface="Times New Roman"/>
                <a:ea typeface="Times New Roman"/>
                <a:cs typeface="Times New Roman"/>
                <a:sym typeface="Times New Roman"/>
              </a:rPr>
              <a:t>Tokenize the sentence into individual words.</a:t>
            </a:r>
            <a:endParaRPr>
              <a:latin typeface="Times New Roman"/>
              <a:ea typeface="Times New Roman"/>
              <a:cs typeface="Times New Roman"/>
              <a:sym typeface="Times New Roman"/>
            </a:endParaRPr>
          </a:p>
          <a:p>
            <a:pPr marL="0" marR="0" lvl="0" indent="0" algn="l" rtl="0">
              <a:spcBef>
                <a:spcPts val="0"/>
              </a:spcBef>
              <a:spcAft>
                <a:spcPts val="0"/>
              </a:spcAft>
              <a:buNone/>
            </a:pPr>
            <a:r>
              <a:rPr lang="en-US" sz="1600" i="0">
                <a:solidFill>
                  <a:schemeClr val="dk1"/>
                </a:solidFill>
                <a:latin typeface="Times New Roman"/>
                <a:ea typeface="Times New Roman"/>
                <a:cs typeface="Times New Roman"/>
                <a:sym typeface="Times New Roman"/>
              </a:rPr>
              <a:t>Convert each word to a vector representation and Pad the sequence so that all inputs have the same length.</a:t>
            </a:r>
            <a:endParaRPr>
              <a:latin typeface="Times New Roman"/>
              <a:ea typeface="Times New Roman"/>
              <a:cs typeface="Times New Roman"/>
              <a:sym typeface="Times New Roman"/>
            </a:endParaRPr>
          </a:p>
          <a:p>
            <a:pPr marL="0" marR="0" lvl="0" indent="0" algn="ctr" rtl="0">
              <a:spcBef>
                <a:spcPts val="0"/>
              </a:spcBef>
              <a:spcAft>
                <a:spcPts val="0"/>
              </a:spcAft>
              <a:buNone/>
            </a:pPr>
            <a:endParaRPr sz="1600" i="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cxnSp>
        <p:nvCxnSpPr>
          <p:cNvPr id="4817" name="Google Shape;4817;p146"/>
          <p:cNvCxnSpPr>
            <a:stCxn id="4808" idx="4"/>
          </p:cNvCxnSpPr>
          <p:nvPr/>
        </p:nvCxnSpPr>
        <p:spPr>
          <a:xfrm>
            <a:off x="1873937" y="2982393"/>
            <a:ext cx="9600" cy="504000"/>
          </a:xfrm>
          <a:prstGeom prst="straightConnector1">
            <a:avLst/>
          </a:prstGeom>
          <a:noFill/>
          <a:ln w="38100" cap="rnd" cmpd="sng">
            <a:solidFill>
              <a:schemeClr val="accent1"/>
            </a:solidFill>
            <a:prstDash val="solid"/>
            <a:round/>
            <a:headEnd type="none" w="sm" len="sm"/>
            <a:tailEnd type="none" w="sm" len="sm"/>
          </a:ln>
        </p:spPr>
      </p:cxnSp>
      <p:sp>
        <p:nvSpPr>
          <p:cNvPr id="4818" name="Google Shape;4818;p146"/>
          <p:cNvSpPr txBox="1"/>
          <p:nvPr/>
        </p:nvSpPr>
        <p:spPr>
          <a:xfrm>
            <a:off x="3385235" y="3449938"/>
            <a:ext cx="2624400" cy="6000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2133"/>
              </a:spcAft>
              <a:buNone/>
            </a:pPr>
            <a:r>
              <a:rPr lang="en-US" sz="2000" b="1">
                <a:solidFill>
                  <a:schemeClr val="dk1"/>
                </a:solidFill>
                <a:latin typeface="Calibri"/>
                <a:ea typeface="Calibri"/>
                <a:cs typeface="Calibri"/>
                <a:sym typeface="Calibri"/>
              </a:rPr>
              <a:t>Build LSTM Model</a:t>
            </a:r>
            <a:endParaRPr sz="2000" b="1">
              <a:solidFill>
                <a:schemeClr val="dk1"/>
              </a:solidFill>
              <a:latin typeface="Calibri"/>
              <a:ea typeface="Calibri"/>
              <a:cs typeface="Calibri"/>
              <a:sym typeface="Calibri"/>
            </a:endParaRPr>
          </a:p>
        </p:txBody>
      </p:sp>
      <p:sp>
        <p:nvSpPr>
          <p:cNvPr id="4819" name="Google Shape;4819;p146"/>
          <p:cNvSpPr txBox="1"/>
          <p:nvPr/>
        </p:nvSpPr>
        <p:spPr>
          <a:xfrm>
            <a:off x="3385235" y="3939660"/>
            <a:ext cx="2710765" cy="256452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just" rtl="0">
              <a:spcBef>
                <a:spcPts val="0"/>
              </a:spcBef>
              <a:spcAft>
                <a:spcPts val="0"/>
              </a:spcAft>
              <a:buNone/>
            </a:pPr>
            <a:r>
              <a:rPr lang="en-US" sz="1600">
                <a:solidFill>
                  <a:schemeClr val="dk1"/>
                </a:solidFill>
                <a:latin typeface="Times New Roman"/>
                <a:ea typeface="Times New Roman"/>
                <a:cs typeface="Times New Roman"/>
                <a:sym typeface="Times New Roman"/>
              </a:rPr>
              <a:t>Define the LSTM model with a certain number of hidden units and an activation function.</a:t>
            </a:r>
            <a:endParaRPr>
              <a:latin typeface="Times New Roman"/>
              <a:ea typeface="Times New Roman"/>
              <a:cs typeface="Times New Roman"/>
              <a:sym typeface="Times New Roman"/>
            </a:endParaRPr>
          </a:p>
          <a:p>
            <a:pPr marL="0" marR="0" lvl="0" indent="0" algn="just" rtl="0">
              <a:spcBef>
                <a:spcPts val="1067"/>
              </a:spcBef>
              <a:spcAft>
                <a:spcPts val="0"/>
              </a:spcAft>
              <a:buNone/>
            </a:pPr>
            <a:r>
              <a:rPr lang="en-US" sz="1600">
                <a:solidFill>
                  <a:schemeClr val="dk1"/>
                </a:solidFill>
                <a:latin typeface="Times New Roman"/>
                <a:ea typeface="Times New Roman"/>
                <a:cs typeface="Times New Roman"/>
                <a:sym typeface="Times New Roman"/>
              </a:rPr>
              <a:t>Add a fully connected output layer with a sigmoid activation function to output the sentiment probability</a:t>
            </a:r>
            <a:endParaRPr>
              <a:latin typeface="Times New Roman"/>
              <a:ea typeface="Times New Roman"/>
              <a:cs typeface="Times New Roman"/>
              <a:sym typeface="Times New Roman"/>
            </a:endParaRPr>
          </a:p>
          <a:p>
            <a:pPr marL="0" marR="0" lvl="0" indent="0" algn="just" rtl="0">
              <a:spcBef>
                <a:spcPts val="1067"/>
              </a:spcBef>
              <a:spcAft>
                <a:spcPts val="1067"/>
              </a:spcAft>
              <a:buNone/>
            </a:pPr>
            <a:endParaRPr sz="1600">
              <a:solidFill>
                <a:schemeClr val="dk1"/>
              </a:solidFill>
              <a:latin typeface="Times New Roman"/>
              <a:ea typeface="Times New Roman"/>
              <a:cs typeface="Times New Roman"/>
              <a:sym typeface="Times New Roman"/>
            </a:endParaRPr>
          </a:p>
        </p:txBody>
      </p:sp>
      <p:cxnSp>
        <p:nvCxnSpPr>
          <p:cNvPr id="4820" name="Google Shape;4820;p146"/>
          <p:cNvCxnSpPr>
            <a:stCxn id="4809" idx="4"/>
          </p:cNvCxnSpPr>
          <p:nvPr/>
        </p:nvCxnSpPr>
        <p:spPr>
          <a:xfrm>
            <a:off x="4642585" y="2982393"/>
            <a:ext cx="900" cy="446700"/>
          </a:xfrm>
          <a:prstGeom prst="straightConnector1">
            <a:avLst/>
          </a:prstGeom>
          <a:noFill/>
          <a:ln w="38100" cap="rnd" cmpd="sng">
            <a:solidFill>
              <a:schemeClr val="accent1"/>
            </a:solidFill>
            <a:prstDash val="solid"/>
            <a:round/>
            <a:headEnd type="none" w="sm" len="sm"/>
            <a:tailEnd type="none" w="sm" len="sm"/>
          </a:ln>
        </p:spPr>
      </p:cxnSp>
      <p:sp>
        <p:nvSpPr>
          <p:cNvPr id="4821" name="Google Shape;4821;p146"/>
          <p:cNvSpPr txBox="1"/>
          <p:nvPr/>
        </p:nvSpPr>
        <p:spPr>
          <a:xfrm>
            <a:off x="6299927" y="3427784"/>
            <a:ext cx="2624400" cy="6000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2133"/>
              </a:spcAft>
              <a:buNone/>
            </a:pPr>
            <a:r>
              <a:rPr lang="en-US" sz="2000" b="1">
                <a:solidFill>
                  <a:schemeClr val="dk1"/>
                </a:solidFill>
                <a:latin typeface="Calibri"/>
                <a:ea typeface="Calibri"/>
                <a:cs typeface="Calibri"/>
                <a:sym typeface="Calibri"/>
              </a:rPr>
              <a:t>Train</a:t>
            </a:r>
            <a:r>
              <a:rPr lang="en-US" sz="2400" b="1">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Model</a:t>
            </a:r>
            <a:endParaRPr sz="2000" b="1">
              <a:solidFill>
                <a:schemeClr val="dk1"/>
              </a:solidFill>
              <a:latin typeface="Calibri"/>
              <a:ea typeface="Calibri"/>
              <a:cs typeface="Calibri"/>
              <a:sym typeface="Calibri"/>
            </a:endParaRPr>
          </a:p>
        </p:txBody>
      </p:sp>
      <p:sp>
        <p:nvSpPr>
          <p:cNvPr id="4822" name="Google Shape;4822;p146"/>
          <p:cNvSpPr txBox="1"/>
          <p:nvPr/>
        </p:nvSpPr>
        <p:spPr>
          <a:xfrm>
            <a:off x="6299924" y="3939660"/>
            <a:ext cx="2828330" cy="256452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just" rtl="0">
              <a:spcBef>
                <a:spcPts val="0"/>
              </a:spcBef>
              <a:spcAft>
                <a:spcPts val="0"/>
              </a:spcAft>
              <a:buNone/>
            </a:pPr>
            <a:r>
              <a:rPr lang="en-US" sz="1600">
                <a:solidFill>
                  <a:schemeClr val="dk1"/>
                </a:solidFill>
                <a:latin typeface="Times New Roman"/>
                <a:ea typeface="Times New Roman"/>
                <a:cs typeface="Times New Roman"/>
                <a:sym typeface="Times New Roman"/>
              </a:rPr>
              <a:t>Split the data into training and validation sets. </a:t>
            </a:r>
            <a:endParaRPr>
              <a:latin typeface="Times New Roman"/>
              <a:ea typeface="Times New Roman"/>
              <a:cs typeface="Times New Roman"/>
              <a:sym typeface="Times New Roman"/>
            </a:endParaRPr>
          </a:p>
          <a:p>
            <a:pPr marL="0" marR="0" lvl="0" indent="0" algn="just" rtl="0">
              <a:spcBef>
                <a:spcPts val="1067"/>
              </a:spcBef>
              <a:spcAft>
                <a:spcPts val="1067"/>
              </a:spcAft>
              <a:buNone/>
            </a:pPr>
            <a:r>
              <a:rPr lang="en-US" sz="1600">
                <a:solidFill>
                  <a:schemeClr val="dk1"/>
                </a:solidFill>
                <a:latin typeface="Times New Roman"/>
                <a:ea typeface="Times New Roman"/>
                <a:cs typeface="Times New Roman"/>
                <a:sym typeface="Times New Roman"/>
              </a:rPr>
              <a:t>Train the model using backpropagation and gradient descent to minimize the loss between predicted and actual sentiment labels. Evaluate the model's performance on the validation set</a:t>
            </a:r>
            <a:endParaRPr>
              <a:latin typeface="Times New Roman"/>
              <a:ea typeface="Times New Roman"/>
              <a:cs typeface="Times New Roman"/>
              <a:sym typeface="Times New Roman"/>
            </a:endParaRPr>
          </a:p>
        </p:txBody>
      </p:sp>
      <p:cxnSp>
        <p:nvCxnSpPr>
          <p:cNvPr id="4823" name="Google Shape;4823;p146"/>
          <p:cNvCxnSpPr>
            <a:stCxn id="4810" idx="4"/>
          </p:cNvCxnSpPr>
          <p:nvPr/>
        </p:nvCxnSpPr>
        <p:spPr>
          <a:xfrm flipH="1">
            <a:off x="7494469" y="2958754"/>
            <a:ext cx="2400" cy="470100"/>
          </a:xfrm>
          <a:prstGeom prst="straightConnector1">
            <a:avLst/>
          </a:prstGeom>
          <a:noFill/>
          <a:ln w="38100" cap="rnd" cmpd="sng">
            <a:solidFill>
              <a:schemeClr val="accent1"/>
            </a:solidFill>
            <a:prstDash val="solid"/>
            <a:round/>
            <a:headEnd type="none" w="sm" len="sm"/>
            <a:tailEnd type="none" w="sm" len="sm"/>
          </a:ln>
        </p:spPr>
      </p:cxnSp>
      <p:sp>
        <p:nvSpPr>
          <p:cNvPr id="4824" name="Google Shape;4824;p146"/>
          <p:cNvSpPr txBox="1"/>
          <p:nvPr/>
        </p:nvSpPr>
        <p:spPr>
          <a:xfrm>
            <a:off x="9235972" y="3497146"/>
            <a:ext cx="2624400" cy="6000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2133"/>
              </a:spcAft>
              <a:buNone/>
            </a:pPr>
            <a:r>
              <a:rPr lang="en-US" sz="2000" b="1">
                <a:solidFill>
                  <a:schemeClr val="dk1"/>
                </a:solidFill>
                <a:latin typeface="Calibri"/>
                <a:ea typeface="Calibri"/>
                <a:cs typeface="Calibri"/>
                <a:sym typeface="Calibri"/>
              </a:rPr>
              <a:t>Predict Sentiment</a:t>
            </a:r>
            <a:endParaRPr sz="2000" b="1">
              <a:solidFill>
                <a:schemeClr val="dk1"/>
              </a:solidFill>
              <a:latin typeface="Calibri"/>
              <a:ea typeface="Calibri"/>
              <a:cs typeface="Calibri"/>
              <a:sym typeface="Calibri"/>
            </a:endParaRPr>
          </a:p>
        </p:txBody>
      </p:sp>
      <p:sp>
        <p:nvSpPr>
          <p:cNvPr id="4825" name="Google Shape;4825;p146"/>
          <p:cNvSpPr txBox="1"/>
          <p:nvPr/>
        </p:nvSpPr>
        <p:spPr>
          <a:xfrm>
            <a:off x="9235972" y="3962831"/>
            <a:ext cx="2624400" cy="2518671"/>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The output of the model will be a probability of the sentiment (e.g., positive or negative)</a:t>
            </a:r>
            <a:endParaRPr>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If the output probability is above a certain threshold, classify the sentiment as positive, else as negative</a:t>
            </a:r>
            <a:endParaRPr sz="1600">
              <a:solidFill>
                <a:schemeClr val="dk1"/>
              </a:solidFill>
              <a:latin typeface="Times New Roman"/>
              <a:ea typeface="Times New Roman"/>
              <a:cs typeface="Times New Roman"/>
              <a:sym typeface="Times New Roman"/>
            </a:endParaRPr>
          </a:p>
        </p:txBody>
      </p:sp>
      <p:sp>
        <p:nvSpPr>
          <p:cNvPr id="4826" name="Google Shape;4826;p146"/>
          <p:cNvSpPr/>
          <p:nvPr/>
        </p:nvSpPr>
        <p:spPr>
          <a:xfrm>
            <a:off x="12852417" y="3165034"/>
            <a:ext cx="28312" cy="28276"/>
          </a:xfrm>
          <a:custGeom>
            <a:avLst/>
            <a:gdLst/>
            <a:ahLst/>
            <a:cxnLst/>
            <a:rect l="l" t="t" r="r" b="b"/>
            <a:pathLst>
              <a:path w="786" h="785" extrusionOk="0">
                <a:moveTo>
                  <a:pt x="392" y="1"/>
                </a:moveTo>
                <a:cubicBezTo>
                  <a:pt x="175" y="1"/>
                  <a:pt x="1" y="176"/>
                  <a:pt x="1" y="393"/>
                </a:cubicBezTo>
                <a:cubicBezTo>
                  <a:pt x="1" y="609"/>
                  <a:pt x="175" y="784"/>
                  <a:pt x="392" y="784"/>
                </a:cubicBezTo>
                <a:cubicBezTo>
                  <a:pt x="394" y="784"/>
                  <a:pt x="396" y="784"/>
                  <a:pt x="397" y="784"/>
                </a:cubicBezTo>
                <a:cubicBezTo>
                  <a:pt x="610" y="784"/>
                  <a:pt x="785" y="609"/>
                  <a:pt x="785" y="393"/>
                </a:cubicBezTo>
                <a:cubicBezTo>
                  <a:pt x="785" y="176"/>
                  <a:pt x="609" y="1"/>
                  <a:pt x="39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4827" name="Google Shape;4827;p146"/>
          <p:cNvCxnSpPr/>
          <p:nvPr/>
        </p:nvCxnSpPr>
        <p:spPr>
          <a:xfrm>
            <a:off x="10253968" y="2924122"/>
            <a:ext cx="0" cy="503662"/>
          </a:xfrm>
          <a:prstGeom prst="straightConnector1">
            <a:avLst/>
          </a:prstGeom>
          <a:noFill/>
          <a:ln w="38100" cap="rnd" cmpd="sng">
            <a:solidFill>
              <a:schemeClr val="accent1"/>
            </a:solidFill>
            <a:prstDash val="solid"/>
            <a:round/>
            <a:headEnd type="none" w="sm" len="sm"/>
            <a:tailEnd type="none" w="sm" len="sm"/>
          </a:ln>
        </p:spPr>
      </p:cxnSp>
      <p:sp>
        <p:nvSpPr>
          <p:cNvPr id="4828" name="Google Shape;4828;p146"/>
          <p:cNvSpPr/>
          <p:nvPr/>
        </p:nvSpPr>
        <p:spPr>
          <a:xfrm>
            <a:off x="1524160" y="1840624"/>
            <a:ext cx="735189" cy="621757"/>
          </a:xfrm>
          <a:custGeom>
            <a:avLst/>
            <a:gdLst/>
            <a:ahLst/>
            <a:cxnLst/>
            <a:rect l="l" t="t" r="r" b="b"/>
            <a:pathLst>
              <a:path w="5950" h="4462" extrusionOk="0">
                <a:moveTo>
                  <a:pt x="4230" y="372"/>
                </a:moveTo>
                <a:lnTo>
                  <a:pt x="4184" y="418"/>
                </a:lnTo>
                <a:lnTo>
                  <a:pt x="4137" y="465"/>
                </a:lnTo>
                <a:lnTo>
                  <a:pt x="4137" y="511"/>
                </a:lnTo>
                <a:lnTo>
                  <a:pt x="4184" y="558"/>
                </a:lnTo>
                <a:lnTo>
                  <a:pt x="4509" y="883"/>
                </a:lnTo>
                <a:lnTo>
                  <a:pt x="3161" y="2231"/>
                </a:lnTo>
                <a:lnTo>
                  <a:pt x="2511" y="1580"/>
                </a:lnTo>
                <a:lnTo>
                  <a:pt x="2418" y="1534"/>
                </a:lnTo>
                <a:lnTo>
                  <a:pt x="2371" y="1580"/>
                </a:lnTo>
                <a:lnTo>
                  <a:pt x="651" y="3254"/>
                </a:lnTo>
                <a:lnTo>
                  <a:pt x="1209" y="3811"/>
                </a:lnTo>
                <a:lnTo>
                  <a:pt x="2418" y="2603"/>
                </a:lnTo>
                <a:lnTo>
                  <a:pt x="3115" y="3300"/>
                </a:lnTo>
                <a:lnTo>
                  <a:pt x="3161" y="3347"/>
                </a:lnTo>
                <a:lnTo>
                  <a:pt x="3254" y="3300"/>
                </a:lnTo>
                <a:lnTo>
                  <a:pt x="5067" y="1441"/>
                </a:lnTo>
                <a:lnTo>
                  <a:pt x="5439" y="1813"/>
                </a:lnTo>
                <a:lnTo>
                  <a:pt x="5485" y="1859"/>
                </a:lnTo>
                <a:lnTo>
                  <a:pt x="5532" y="1813"/>
                </a:lnTo>
                <a:lnTo>
                  <a:pt x="5578" y="1813"/>
                </a:lnTo>
                <a:lnTo>
                  <a:pt x="5578" y="1766"/>
                </a:lnTo>
                <a:lnTo>
                  <a:pt x="5578" y="465"/>
                </a:lnTo>
                <a:lnTo>
                  <a:pt x="5578" y="418"/>
                </a:lnTo>
                <a:lnTo>
                  <a:pt x="5485" y="372"/>
                </a:lnTo>
                <a:close/>
                <a:moveTo>
                  <a:pt x="1" y="0"/>
                </a:moveTo>
                <a:lnTo>
                  <a:pt x="1" y="4462"/>
                </a:lnTo>
                <a:lnTo>
                  <a:pt x="5950" y="4462"/>
                </a:lnTo>
                <a:lnTo>
                  <a:pt x="5950" y="4090"/>
                </a:lnTo>
                <a:lnTo>
                  <a:pt x="373" y="4090"/>
                </a:lnTo>
                <a:lnTo>
                  <a:pt x="373" y="0"/>
                </a:lnTo>
                <a:close/>
              </a:path>
            </a:pathLst>
          </a:custGeom>
          <a:solidFill>
            <a:srgbClr val="19191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29" name="Google Shape;4829;p146"/>
          <p:cNvSpPr/>
          <p:nvPr/>
        </p:nvSpPr>
        <p:spPr>
          <a:xfrm>
            <a:off x="7244977" y="1900937"/>
            <a:ext cx="498714" cy="567407"/>
          </a:xfrm>
          <a:custGeom>
            <a:avLst/>
            <a:gdLst/>
            <a:ahLst/>
            <a:cxnLst/>
            <a:rect l="l" t="t" r="r" b="b"/>
            <a:pathLst>
              <a:path w="5067" h="5950" extrusionOk="0">
                <a:moveTo>
                  <a:pt x="4230" y="466"/>
                </a:moveTo>
                <a:lnTo>
                  <a:pt x="4230" y="884"/>
                </a:lnTo>
                <a:lnTo>
                  <a:pt x="883" y="884"/>
                </a:lnTo>
                <a:lnTo>
                  <a:pt x="837" y="466"/>
                </a:lnTo>
                <a:close/>
                <a:moveTo>
                  <a:pt x="2928" y="3208"/>
                </a:moveTo>
                <a:lnTo>
                  <a:pt x="3161" y="3347"/>
                </a:lnTo>
                <a:lnTo>
                  <a:pt x="3393" y="3533"/>
                </a:lnTo>
                <a:lnTo>
                  <a:pt x="3626" y="3766"/>
                </a:lnTo>
                <a:lnTo>
                  <a:pt x="3812" y="4044"/>
                </a:lnTo>
                <a:lnTo>
                  <a:pt x="3997" y="4370"/>
                </a:lnTo>
                <a:lnTo>
                  <a:pt x="4137" y="4742"/>
                </a:lnTo>
                <a:lnTo>
                  <a:pt x="4230" y="5113"/>
                </a:lnTo>
                <a:lnTo>
                  <a:pt x="4230" y="5532"/>
                </a:lnTo>
                <a:lnTo>
                  <a:pt x="837" y="5532"/>
                </a:lnTo>
                <a:lnTo>
                  <a:pt x="883" y="5113"/>
                </a:lnTo>
                <a:lnTo>
                  <a:pt x="930" y="4742"/>
                </a:lnTo>
                <a:lnTo>
                  <a:pt x="1069" y="4370"/>
                </a:lnTo>
                <a:lnTo>
                  <a:pt x="1255" y="4044"/>
                </a:lnTo>
                <a:lnTo>
                  <a:pt x="1441" y="3766"/>
                </a:lnTo>
                <a:lnTo>
                  <a:pt x="1674" y="3533"/>
                </a:lnTo>
                <a:lnTo>
                  <a:pt x="1906" y="3347"/>
                </a:lnTo>
                <a:lnTo>
                  <a:pt x="2138" y="3208"/>
                </a:lnTo>
                <a:close/>
                <a:moveTo>
                  <a:pt x="93" y="1"/>
                </a:moveTo>
                <a:lnTo>
                  <a:pt x="0" y="47"/>
                </a:lnTo>
                <a:lnTo>
                  <a:pt x="0" y="140"/>
                </a:lnTo>
                <a:lnTo>
                  <a:pt x="0" y="326"/>
                </a:lnTo>
                <a:lnTo>
                  <a:pt x="0" y="419"/>
                </a:lnTo>
                <a:lnTo>
                  <a:pt x="93" y="466"/>
                </a:lnTo>
                <a:lnTo>
                  <a:pt x="419" y="466"/>
                </a:lnTo>
                <a:lnTo>
                  <a:pt x="419" y="884"/>
                </a:lnTo>
                <a:lnTo>
                  <a:pt x="512" y="1256"/>
                </a:lnTo>
                <a:lnTo>
                  <a:pt x="605" y="1628"/>
                </a:lnTo>
                <a:lnTo>
                  <a:pt x="744" y="1999"/>
                </a:lnTo>
                <a:lnTo>
                  <a:pt x="976" y="2278"/>
                </a:lnTo>
                <a:lnTo>
                  <a:pt x="1162" y="2557"/>
                </a:lnTo>
                <a:lnTo>
                  <a:pt x="1395" y="2789"/>
                </a:lnTo>
                <a:lnTo>
                  <a:pt x="1674" y="2975"/>
                </a:lnTo>
                <a:lnTo>
                  <a:pt x="1395" y="3208"/>
                </a:lnTo>
                <a:lnTo>
                  <a:pt x="1162" y="3440"/>
                </a:lnTo>
                <a:lnTo>
                  <a:pt x="976" y="3719"/>
                </a:lnTo>
                <a:lnTo>
                  <a:pt x="744" y="3998"/>
                </a:lnTo>
                <a:lnTo>
                  <a:pt x="605" y="4370"/>
                </a:lnTo>
                <a:lnTo>
                  <a:pt x="512" y="4742"/>
                </a:lnTo>
                <a:lnTo>
                  <a:pt x="419" y="5113"/>
                </a:lnTo>
                <a:lnTo>
                  <a:pt x="419" y="5532"/>
                </a:lnTo>
                <a:lnTo>
                  <a:pt x="93" y="5532"/>
                </a:lnTo>
                <a:lnTo>
                  <a:pt x="0" y="5578"/>
                </a:lnTo>
                <a:lnTo>
                  <a:pt x="0" y="5671"/>
                </a:lnTo>
                <a:lnTo>
                  <a:pt x="0" y="5857"/>
                </a:lnTo>
                <a:lnTo>
                  <a:pt x="0" y="5950"/>
                </a:lnTo>
                <a:lnTo>
                  <a:pt x="5066" y="5950"/>
                </a:lnTo>
                <a:lnTo>
                  <a:pt x="5066" y="5857"/>
                </a:lnTo>
                <a:lnTo>
                  <a:pt x="5066" y="5671"/>
                </a:lnTo>
                <a:lnTo>
                  <a:pt x="5066" y="5578"/>
                </a:lnTo>
                <a:lnTo>
                  <a:pt x="4973" y="5532"/>
                </a:lnTo>
                <a:lnTo>
                  <a:pt x="4648" y="5532"/>
                </a:lnTo>
                <a:lnTo>
                  <a:pt x="4648" y="5113"/>
                </a:lnTo>
                <a:lnTo>
                  <a:pt x="4555" y="4742"/>
                </a:lnTo>
                <a:lnTo>
                  <a:pt x="4462" y="4370"/>
                </a:lnTo>
                <a:lnTo>
                  <a:pt x="4323" y="3998"/>
                </a:lnTo>
                <a:lnTo>
                  <a:pt x="4137" y="3719"/>
                </a:lnTo>
                <a:lnTo>
                  <a:pt x="3904" y="3440"/>
                </a:lnTo>
                <a:lnTo>
                  <a:pt x="3672" y="3208"/>
                </a:lnTo>
                <a:lnTo>
                  <a:pt x="3440" y="2975"/>
                </a:lnTo>
                <a:lnTo>
                  <a:pt x="3672" y="2789"/>
                </a:lnTo>
                <a:lnTo>
                  <a:pt x="3904" y="2557"/>
                </a:lnTo>
                <a:lnTo>
                  <a:pt x="4137" y="2278"/>
                </a:lnTo>
                <a:lnTo>
                  <a:pt x="4323" y="1999"/>
                </a:lnTo>
                <a:lnTo>
                  <a:pt x="4462" y="1628"/>
                </a:lnTo>
                <a:lnTo>
                  <a:pt x="4555" y="1256"/>
                </a:lnTo>
                <a:lnTo>
                  <a:pt x="4648" y="884"/>
                </a:lnTo>
                <a:lnTo>
                  <a:pt x="4648" y="466"/>
                </a:lnTo>
                <a:lnTo>
                  <a:pt x="4973" y="466"/>
                </a:lnTo>
                <a:lnTo>
                  <a:pt x="5066" y="419"/>
                </a:lnTo>
                <a:lnTo>
                  <a:pt x="5066" y="326"/>
                </a:lnTo>
                <a:lnTo>
                  <a:pt x="5066" y="140"/>
                </a:lnTo>
                <a:lnTo>
                  <a:pt x="5066" y="47"/>
                </a:lnTo>
                <a:lnTo>
                  <a:pt x="4973" y="1"/>
                </a:lnTo>
                <a:close/>
              </a:path>
            </a:pathLst>
          </a:custGeom>
          <a:solidFill>
            <a:srgbClr val="000000"/>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30" name="Google Shape;4830;p146"/>
          <p:cNvSpPr/>
          <p:nvPr/>
        </p:nvSpPr>
        <p:spPr>
          <a:xfrm>
            <a:off x="9912079" y="1892061"/>
            <a:ext cx="596994" cy="546667"/>
          </a:xfrm>
          <a:custGeom>
            <a:avLst/>
            <a:gdLst/>
            <a:ahLst/>
            <a:cxnLst/>
            <a:rect l="l" t="t" r="r" b="b"/>
            <a:pathLst>
              <a:path w="5958" h="5958" extrusionOk="0">
                <a:moveTo>
                  <a:pt x="4561" y="1350"/>
                </a:moveTo>
                <a:lnTo>
                  <a:pt x="4654" y="1444"/>
                </a:lnTo>
                <a:lnTo>
                  <a:pt x="5026" y="1816"/>
                </a:lnTo>
                <a:lnTo>
                  <a:pt x="5120" y="1909"/>
                </a:lnTo>
                <a:lnTo>
                  <a:pt x="5120" y="2002"/>
                </a:lnTo>
                <a:lnTo>
                  <a:pt x="5120" y="2095"/>
                </a:lnTo>
                <a:lnTo>
                  <a:pt x="5026" y="2188"/>
                </a:lnTo>
                <a:lnTo>
                  <a:pt x="2653" y="4562"/>
                </a:lnTo>
                <a:lnTo>
                  <a:pt x="2560" y="4608"/>
                </a:lnTo>
                <a:lnTo>
                  <a:pt x="2374" y="4608"/>
                </a:lnTo>
                <a:lnTo>
                  <a:pt x="2327" y="4562"/>
                </a:lnTo>
                <a:lnTo>
                  <a:pt x="931" y="3165"/>
                </a:lnTo>
                <a:lnTo>
                  <a:pt x="884" y="3072"/>
                </a:lnTo>
                <a:lnTo>
                  <a:pt x="838" y="2979"/>
                </a:lnTo>
                <a:lnTo>
                  <a:pt x="884" y="2886"/>
                </a:lnTo>
                <a:lnTo>
                  <a:pt x="931" y="2793"/>
                </a:lnTo>
                <a:lnTo>
                  <a:pt x="1303" y="2421"/>
                </a:lnTo>
                <a:lnTo>
                  <a:pt x="1396" y="2374"/>
                </a:lnTo>
                <a:lnTo>
                  <a:pt x="1490" y="2328"/>
                </a:lnTo>
                <a:lnTo>
                  <a:pt x="1583" y="2374"/>
                </a:lnTo>
                <a:lnTo>
                  <a:pt x="1676" y="2421"/>
                </a:lnTo>
                <a:lnTo>
                  <a:pt x="2467" y="3212"/>
                </a:lnTo>
                <a:lnTo>
                  <a:pt x="4282" y="1444"/>
                </a:lnTo>
                <a:lnTo>
                  <a:pt x="4375" y="1350"/>
                </a:lnTo>
                <a:close/>
                <a:moveTo>
                  <a:pt x="1117" y="1"/>
                </a:moveTo>
                <a:lnTo>
                  <a:pt x="884" y="47"/>
                </a:lnTo>
                <a:lnTo>
                  <a:pt x="698" y="94"/>
                </a:lnTo>
                <a:lnTo>
                  <a:pt x="512" y="187"/>
                </a:lnTo>
                <a:lnTo>
                  <a:pt x="326" y="327"/>
                </a:lnTo>
                <a:lnTo>
                  <a:pt x="186" y="513"/>
                </a:lnTo>
                <a:lnTo>
                  <a:pt x="93" y="699"/>
                </a:lnTo>
                <a:lnTo>
                  <a:pt x="47" y="885"/>
                </a:lnTo>
                <a:lnTo>
                  <a:pt x="0" y="1118"/>
                </a:lnTo>
                <a:lnTo>
                  <a:pt x="0" y="4841"/>
                </a:lnTo>
                <a:lnTo>
                  <a:pt x="47" y="5074"/>
                </a:lnTo>
                <a:lnTo>
                  <a:pt x="93" y="5260"/>
                </a:lnTo>
                <a:lnTo>
                  <a:pt x="186" y="5446"/>
                </a:lnTo>
                <a:lnTo>
                  <a:pt x="326" y="5632"/>
                </a:lnTo>
                <a:lnTo>
                  <a:pt x="512" y="5772"/>
                </a:lnTo>
                <a:lnTo>
                  <a:pt x="698" y="5865"/>
                </a:lnTo>
                <a:lnTo>
                  <a:pt x="884" y="5958"/>
                </a:lnTo>
                <a:lnTo>
                  <a:pt x="5073" y="5958"/>
                </a:lnTo>
                <a:lnTo>
                  <a:pt x="5259" y="5865"/>
                </a:lnTo>
                <a:lnTo>
                  <a:pt x="5445" y="5772"/>
                </a:lnTo>
                <a:lnTo>
                  <a:pt x="5631" y="5632"/>
                </a:lnTo>
                <a:lnTo>
                  <a:pt x="5771" y="5446"/>
                </a:lnTo>
                <a:lnTo>
                  <a:pt x="5864" y="5260"/>
                </a:lnTo>
                <a:lnTo>
                  <a:pt x="5957" y="5074"/>
                </a:lnTo>
                <a:lnTo>
                  <a:pt x="5957" y="4841"/>
                </a:lnTo>
                <a:lnTo>
                  <a:pt x="5957" y="1118"/>
                </a:lnTo>
                <a:lnTo>
                  <a:pt x="5957" y="885"/>
                </a:lnTo>
                <a:lnTo>
                  <a:pt x="5864" y="699"/>
                </a:lnTo>
                <a:lnTo>
                  <a:pt x="5771" y="513"/>
                </a:lnTo>
                <a:lnTo>
                  <a:pt x="5631" y="327"/>
                </a:lnTo>
                <a:lnTo>
                  <a:pt x="5445" y="187"/>
                </a:lnTo>
                <a:lnTo>
                  <a:pt x="5259" y="94"/>
                </a:lnTo>
                <a:lnTo>
                  <a:pt x="5073" y="47"/>
                </a:lnTo>
                <a:lnTo>
                  <a:pt x="4840" y="1"/>
                </a:lnTo>
                <a:close/>
              </a:path>
            </a:pathLst>
          </a:custGeom>
          <a:solidFill>
            <a:srgbClr val="000000"/>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31" name="Google Shape;4831;p146"/>
          <p:cNvSpPr/>
          <p:nvPr/>
        </p:nvSpPr>
        <p:spPr>
          <a:xfrm>
            <a:off x="4255856" y="1846773"/>
            <a:ext cx="755537" cy="701239"/>
          </a:xfrm>
          <a:custGeom>
            <a:avLst/>
            <a:gdLst/>
            <a:ahLst/>
            <a:cxnLst/>
            <a:rect l="l" t="t" r="r" b="b"/>
            <a:pathLst>
              <a:path w="5950" h="5950" extrusionOk="0">
                <a:moveTo>
                  <a:pt x="2882" y="279"/>
                </a:moveTo>
                <a:lnTo>
                  <a:pt x="2557" y="326"/>
                </a:lnTo>
                <a:lnTo>
                  <a:pt x="2231" y="372"/>
                </a:lnTo>
                <a:lnTo>
                  <a:pt x="1906" y="512"/>
                </a:lnTo>
                <a:lnTo>
                  <a:pt x="1627" y="651"/>
                </a:lnTo>
                <a:lnTo>
                  <a:pt x="1348" y="837"/>
                </a:lnTo>
                <a:lnTo>
                  <a:pt x="1069" y="1069"/>
                </a:lnTo>
                <a:lnTo>
                  <a:pt x="883" y="1302"/>
                </a:lnTo>
                <a:lnTo>
                  <a:pt x="651" y="1581"/>
                </a:lnTo>
                <a:lnTo>
                  <a:pt x="883" y="1674"/>
                </a:lnTo>
                <a:lnTo>
                  <a:pt x="1116" y="1348"/>
                </a:lnTo>
                <a:lnTo>
                  <a:pt x="1302" y="1534"/>
                </a:lnTo>
                <a:lnTo>
                  <a:pt x="1581" y="1255"/>
                </a:lnTo>
                <a:lnTo>
                  <a:pt x="1860" y="1069"/>
                </a:lnTo>
                <a:lnTo>
                  <a:pt x="2185" y="930"/>
                </a:lnTo>
                <a:lnTo>
                  <a:pt x="2557" y="837"/>
                </a:lnTo>
                <a:lnTo>
                  <a:pt x="2464" y="558"/>
                </a:lnTo>
                <a:lnTo>
                  <a:pt x="2882" y="512"/>
                </a:lnTo>
                <a:lnTo>
                  <a:pt x="2882" y="279"/>
                </a:lnTo>
                <a:close/>
                <a:moveTo>
                  <a:pt x="3022" y="279"/>
                </a:moveTo>
                <a:lnTo>
                  <a:pt x="3022" y="512"/>
                </a:lnTo>
                <a:lnTo>
                  <a:pt x="3440" y="558"/>
                </a:lnTo>
                <a:lnTo>
                  <a:pt x="3393" y="837"/>
                </a:lnTo>
                <a:lnTo>
                  <a:pt x="3719" y="930"/>
                </a:lnTo>
                <a:lnTo>
                  <a:pt x="4044" y="1069"/>
                </a:lnTo>
                <a:lnTo>
                  <a:pt x="4323" y="1255"/>
                </a:lnTo>
                <a:lnTo>
                  <a:pt x="4602" y="1534"/>
                </a:lnTo>
                <a:lnTo>
                  <a:pt x="4834" y="1348"/>
                </a:lnTo>
                <a:lnTo>
                  <a:pt x="5067" y="1674"/>
                </a:lnTo>
                <a:lnTo>
                  <a:pt x="5252" y="1581"/>
                </a:lnTo>
                <a:lnTo>
                  <a:pt x="5067" y="1302"/>
                </a:lnTo>
                <a:lnTo>
                  <a:pt x="4834" y="1069"/>
                </a:lnTo>
                <a:lnTo>
                  <a:pt x="4602" y="837"/>
                </a:lnTo>
                <a:lnTo>
                  <a:pt x="4323" y="651"/>
                </a:lnTo>
                <a:lnTo>
                  <a:pt x="3998" y="512"/>
                </a:lnTo>
                <a:lnTo>
                  <a:pt x="3719" y="372"/>
                </a:lnTo>
                <a:lnTo>
                  <a:pt x="3393" y="326"/>
                </a:lnTo>
                <a:lnTo>
                  <a:pt x="3022" y="279"/>
                </a:lnTo>
                <a:close/>
                <a:moveTo>
                  <a:pt x="605" y="1674"/>
                </a:moveTo>
                <a:lnTo>
                  <a:pt x="465" y="1999"/>
                </a:lnTo>
                <a:lnTo>
                  <a:pt x="372" y="2324"/>
                </a:lnTo>
                <a:lnTo>
                  <a:pt x="279" y="2650"/>
                </a:lnTo>
                <a:lnTo>
                  <a:pt x="279" y="2975"/>
                </a:lnTo>
                <a:lnTo>
                  <a:pt x="279" y="3300"/>
                </a:lnTo>
                <a:lnTo>
                  <a:pt x="372" y="3626"/>
                </a:lnTo>
                <a:lnTo>
                  <a:pt x="465" y="3951"/>
                </a:lnTo>
                <a:lnTo>
                  <a:pt x="605" y="4230"/>
                </a:lnTo>
                <a:lnTo>
                  <a:pt x="791" y="4137"/>
                </a:lnTo>
                <a:lnTo>
                  <a:pt x="605" y="3765"/>
                </a:lnTo>
                <a:lnTo>
                  <a:pt x="883" y="3672"/>
                </a:lnTo>
                <a:lnTo>
                  <a:pt x="791" y="3300"/>
                </a:lnTo>
                <a:lnTo>
                  <a:pt x="791" y="2975"/>
                </a:lnTo>
                <a:lnTo>
                  <a:pt x="791" y="2603"/>
                </a:lnTo>
                <a:lnTo>
                  <a:pt x="883" y="2278"/>
                </a:lnTo>
                <a:lnTo>
                  <a:pt x="605" y="2185"/>
                </a:lnTo>
                <a:lnTo>
                  <a:pt x="791" y="1813"/>
                </a:lnTo>
                <a:lnTo>
                  <a:pt x="605" y="1674"/>
                </a:lnTo>
                <a:close/>
                <a:moveTo>
                  <a:pt x="5299" y="1674"/>
                </a:moveTo>
                <a:lnTo>
                  <a:pt x="5113" y="1813"/>
                </a:lnTo>
                <a:lnTo>
                  <a:pt x="5299" y="2185"/>
                </a:lnTo>
                <a:lnTo>
                  <a:pt x="5020" y="2278"/>
                </a:lnTo>
                <a:lnTo>
                  <a:pt x="5113" y="2603"/>
                </a:lnTo>
                <a:lnTo>
                  <a:pt x="5160" y="2975"/>
                </a:lnTo>
                <a:lnTo>
                  <a:pt x="5113" y="3300"/>
                </a:lnTo>
                <a:lnTo>
                  <a:pt x="5020" y="3672"/>
                </a:lnTo>
                <a:lnTo>
                  <a:pt x="5299" y="3765"/>
                </a:lnTo>
                <a:lnTo>
                  <a:pt x="5113" y="4137"/>
                </a:lnTo>
                <a:lnTo>
                  <a:pt x="5299" y="4230"/>
                </a:lnTo>
                <a:lnTo>
                  <a:pt x="5485" y="3951"/>
                </a:lnTo>
                <a:lnTo>
                  <a:pt x="5578" y="3626"/>
                </a:lnTo>
                <a:lnTo>
                  <a:pt x="5624" y="3300"/>
                </a:lnTo>
                <a:lnTo>
                  <a:pt x="5624" y="2975"/>
                </a:lnTo>
                <a:lnTo>
                  <a:pt x="5624" y="2650"/>
                </a:lnTo>
                <a:lnTo>
                  <a:pt x="5578" y="2324"/>
                </a:lnTo>
                <a:lnTo>
                  <a:pt x="5485" y="1999"/>
                </a:lnTo>
                <a:lnTo>
                  <a:pt x="5299" y="1674"/>
                </a:lnTo>
                <a:close/>
                <a:moveTo>
                  <a:pt x="2650" y="1302"/>
                </a:moveTo>
                <a:lnTo>
                  <a:pt x="2789" y="2092"/>
                </a:lnTo>
                <a:lnTo>
                  <a:pt x="2510" y="2231"/>
                </a:lnTo>
                <a:lnTo>
                  <a:pt x="2324" y="2417"/>
                </a:lnTo>
                <a:lnTo>
                  <a:pt x="1674" y="1860"/>
                </a:lnTo>
                <a:lnTo>
                  <a:pt x="1488" y="2138"/>
                </a:lnTo>
                <a:lnTo>
                  <a:pt x="1348" y="2417"/>
                </a:lnTo>
                <a:lnTo>
                  <a:pt x="2138" y="2696"/>
                </a:lnTo>
                <a:lnTo>
                  <a:pt x="2092" y="2975"/>
                </a:lnTo>
                <a:lnTo>
                  <a:pt x="2138" y="3254"/>
                </a:lnTo>
                <a:lnTo>
                  <a:pt x="1348" y="3533"/>
                </a:lnTo>
                <a:lnTo>
                  <a:pt x="1488" y="3812"/>
                </a:lnTo>
                <a:lnTo>
                  <a:pt x="1674" y="4091"/>
                </a:lnTo>
                <a:lnTo>
                  <a:pt x="2324" y="3533"/>
                </a:lnTo>
                <a:lnTo>
                  <a:pt x="2510" y="3719"/>
                </a:lnTo>
                <a:lnTo>
                  <a:pt x="2789" y="3812"/>
                </a:lnTo>
                <a:lnTo>
                  <a:pt x="2650" y="4602"/>
                </a:lnTo>
                <a:lnTo>
                  <a:pt x="2975" y="4648"/>
                </a:lnTo>
                <a:lnTo>
                  <a:pt x="3300" y="4602"/>
                </a:lnTo>
                <a:lnTo>
                  <a:pt x="3114" y="3812"/>
                </a:lnTo>
                <a:lnTo>
                  <a:pt x="3393" y="3719"/>
                </a:lnTo>
                <a:lnTo>
                  <a:pt x="3626" y="3533"/>
                </a:lnTo>
                <a:lnTo>
                  <a:pt x="4230" y="4091"/>
                </a:lnTo>
                <a:lnTo>
                  <a:pt x="4416" y="3812"/>
                </a:lnTo>
                <a:lnTo>
                  <a:pt x="4555" y="3533"/>
                </a:lnTo>
                <a:lnTo>
                  <a:pt x="3765" y="3254"/>
                </a:lnTo>
                <a:lnTo>
                  <a:pt x="3812" y="2975"/>
                </a:lnTo>
                <a:lnTo>
                  <a:pt x="3765" y="2696"/>
                </a:lnTo>
                <a:lnTo>
                  <a:pt x="4555" y="2417"/>
                </a:lnTo>
                <a:lnTo>
                  <a:pt x="4416" y="2138"/>
                </a:lnTo>
                <a:lnTo>
                  <a:pt x="4230" y="1860"/>
                </a:lnTo>
                <a:lnTo>
                  <a:pt x="3626" y="2417"/>
                </a:lnTo>
                <a:lnTo>
                  <a:pt x="3393" y="2231"/>
                </a:lnTo>
                <a:lnTo>
                  <a:pt x="3114" y="2092"/>
                </a:lnTo>
                <a:lnTo>
                  <a:pt x="3300" y="1302"/>
                </a:lnTo>
                <a:close/>
                <a:moveTo>
                  <a:pt x="883" y="4276"/>
                </a:moveTo>
                <a:lnTo>
                  <a:pt x="651" y="4369"/>
                </a:lnTo>
                <a:lnTo>
                  <a:pt x="837" y="4648"/>
                </a:lnTo>
                <a:lnTo>
                  <a:pt x="1069" y="4881"/>
                </a:lnTo>
                <a:lnTo>
                  <a:pt x="1348" y="5113"/>
                </a:lnTo>
                <a:lnTo>
                  <a:pt x="1627" y="5299"/>
                </a:lnTo>
                <a:lnTo>
                  <a:pt x="1906" y="5438"/>
                </a:lnTo>
                <a:lnTo>
                  <a:pt x="2231" y="5531"/>
                </a:lnTo>
                <a:lnTo>
                  <a:pt x="2557" y="5624"/>
                </a:lnTo>
                <a:lnTo>
                  <a:pt x="2882" y="5671"/>
                </a:lnTo>
                <a:lnTo>
                  <a:pt x="2882" y="5438"/>
                </a:lnTo>
                <a:lnTo>
                  <a:pt x="2464" y="5392"/>
                </a:lnTo>
                <a:lnTo>
                  <a:pt x="2557" y="5113"/>
                </a:lnTo>
                <a:lnTo>
                  <a:pt x="2185" y="5020"/>
                </a:lnTo>
                <a:lnTo>
                  <a:pt x="1860" y="4834"/>
                </a:lnTo>
                <a:lnTo>
                  <a:pt x="1581" y="4648"/>
                </a:lnTo>
                <a:lnTo>
                  <a:pt x="1302" y="4416"/>
                </a:lnTo>
                <a:lnTo>
                  <a:pt x="1116" y="4602"/>
                </a:lnTo>
                <a:lnTo>
                  <a:pt x="883" y="4276"/>
                </a:lnTo>
                <a:close/>
                <a:moveTo>
                  <a:pt x="5067" y="4276"/>
                </a:moveTo>
                <a:lnTo>
                  <a:pt x="4834" y="4602"/>
                </a:lnTo>
                <a:lnTo>
                  <a:pt x="4602" y="4416"/>
                </a:lnTo>
                <a:lnTo>
                  <a:pt x="4323" y="4648"/>
                </a:lnTo>
                <a:lnTo>
                  <a:pt x="4044" y="4834"/>
                </a:lnTo>
                <a:lnTo>
                  <a:pt x="3719" y="5020"/>
                </a:lnTo>
                <a:lnTo>
                  <a:pt x="3393" y="5113"/>
                </a:lnTo>
                <a:lnTo>
                  <a:pt x="3440" y="5392"/>
                </a:lnTo>
                <a:lnTo>
                  <a:pt x="3022" y="5438"/>
                </a:lnTo>
                <a:lnTo>
                  <a:pt x="3022" y="5671"/>
                </a:lnTo>
                <a:lnTo>
                  <a:pt x="3393" y="5624"/>
                </a:lnTo>
                <a:lnTo>
                  <a:pt x="3719" y="5531"/>
                </a:lnTo>
                <a:lnTo>
                  <a:pt x="3998" y="5438"/>
                </a:lnTo>
                <a:lnTo>
                  <a:pt x="4323" y="5299"/>
                </a:lnTo>
                <a:lnTo>
                  <a:pt x="4602" y="5113"/>
                </a:lnTo>
                <a:lnTo>
                  <a:pt x="4834" y="4881"/>
                </a:lnTo>
                <a:lnTo>
                  <a:pt x="5067" y="4648"/>
                </a:lnTo>
                <a:lnTo>
                  <a:pt x="5252" y="4369"/>
                </a:lnTo>
                <a:lnTo>
                  <a:pt x="5067" y="4276"/>
                </a:lnTo>
                <a:close/>
                <a:moveTo>
                  <a:pt x="3254" y="140"/>
                </a:moveTo>
                <a:lnTo>
                  <a:pt x="3533" y="186"/>
                </a:lnTo>
                <a:lnTo>
                  <a:pt x="3812" y="279"/>
                </a:lnTo>
                <a:lnTo>
                  <a:pt x="4044" y="372"/>
                </a:lnTo>
                <a:lnTo>
                  <a:pt x="4555" y="605"/>
                </a:lnTo>
                <a:lnTo>
                  <a:pt x="4974" y="977"/>
                </a:lnTo>
                <a:lnTo>
                  <a:pt x="5299" y="1395"/>
                </a:lnTo>
                <a:lnTo>
                  <a:pt x="5578" y="1860"/>
                </a:lnTo>
                <a:lnTo>
                  <a:pt x="5671" y="2138"/>
                </a:lnTo>
                <a:lnTo>
                  <a:pt x="5717" y="2417"/>
                </a:lnTo>
                <a:lnTo>
                  <a:pt x="5764" y="2696"/>
                </a:lnTo>
                <a:lnTo>
                  <a:pt x="5810" y="2975"/>
                </a:lnTo>
                <a:lnTo>
                  <a:pt x="5764" y="3254"/>
                </a:lnTo>
                <a:lnTo>
                  <a:pt x="5717" y="3533"/>
                </a:lnTo>
                <a:lnTo>
                  <a:pt x="5671" y="3812"/>
                </a:lnTo>
                <a:lnTo>
                  <a:pt x="5578" y="4044"/>
                </a:lnTo>
                <a:lnTo>
                  <a:pt x="5299" y="4555"/>
                </a:lnTo>
                <a:lnTo>
                  <a:pt x="4974" y="4974"/>
                </a:lnTo>
                <a:lnTo>
                  <a:pt x="4555" y="5299"/>
                </a:lnTo>
                <a:lnTo>
                  <a:pt x="4044" y="5578"/>
                </a:lnTo>
                <a:lnTo>
                  <a:pt x="3812" y="5671"/>
                </a:lnTo>
                <a:lnTo>
                  <a:pt x="3533" y="5717"/>
                </a:lnTo>
                <a:lnTo>
                  <a:pt x="3254" y="5764"/>
                </a:lnTo>
                <a:lnTo>
                  <a:pt x="2975" y="5810"/>
                </a:lnTo>
                <a:lnTo>
                  <a:pt x="2696" y="5764"/>
                </a:lnTo>
                <a:lnTo>
                  <a:pt x="2417" y="5717"/>
                </a:lnTo>
                <a:lnTo>
                  <a:pt x="2138" y="5671"/>
                </a:lnTo>
                <a:lnTo>
                  <a:pt x="1860" y="5578"/>
                </a:lnTo>
                <a:lnTo>
                  <a:pt x="1395" y="5299"/>
                </a:lnTo>
                <a:lnTo>
                  <a:pt x="976" y="4974"/>
                </a:lnTo>
                <a:lnTo>
                  <a:pt x="605" y="4555"/>
                </a:lnTo>
                <a:lnTo>
                  <a:pt x="372" y="4044"/>
                </a:lnTo>
                <a:lnTo>
                  <a:pt x="279" y="3812"/>
                </a:lnTo>
                <a:lnTo>
                  <a:pt x="186" y="3533"/>
                </a:lnTo>
                <a:lnTo>
                  <a:pt x="140" y="3254"/>
                </a:lnTo>
                <a:lnTo>
                  <a:pt x="140" y="2975"/>
                </a:lnTo>
                <a:lnTo>
                  <a:pt x="140" y="2696"/>
                </a:lnTo>
                <a:lnTo>
                  <a:pt x="186" y="2417"/>
                </a:lnTo>
                <a:lnTo>
                  <a:pt x="279" y="2138"/>
                </a:lnTo>
                <a:lnTo>
                  <a:pt x="372" y="1860"/>
                </a:lnTo>
                <a:lnTo>
                  <a:pt x="605" y="1395"/>
                </a:lnTo>
                <a:lnTo>
                  <a:pt x="976" y="977"/>
                </a:lnTo>
                <a:lnTo>
                  <a:pt x="1395" y="605"/>
                </a:lnTo>
                <a:lnTo>
                  <a:pt x="1860" y="372"/>
                </a:lnTo>
                <a:lnTo>
                  <a:pt x="2138" y="279"/>
                </a:lnTo>
                <a:lnTo>
                  <a:pt x="2417" y="186"/>
                </a:lnTo>
                <a:lnTo>
                  <a:pt x="2696" y="140"/>
                </a:lnTo>
                <a:close/>
                <a:moveTo>
                  <a:pt x="2650" y="0"/>
                </a:moveTo>
                <a:lnTo>
                  <a:pt x="2371" y="47"/>
                </a:lnTo>
                <a:lnTo>
                  <a:pt x="2092" y="140"/>
                </a:lnTo>
                <a:lnTo>
                  <a:pt x="1813" y="233"/>
                </a:lnTo>
                <a:lnTo>
                  <a:pt x="1302" y="512"/>
                </a:lnTo>
                <a:lnTo>
                  <a:pt x="837" y="884"/>
                </a:lnTo>
                <a:lnTo>
                  <a:pt x="512" y="1302"/>
                </a:lnTo>
                <a:lnTo>
                  <a:pt x="233" y="1813"/>
                </a:lnTo>
                <a:lnTo>
                  <a:pt x="140" y="2092"/>
                </a:lnTo>
                <a:lnTo>
                  <a:pt x="47" y="2371"/>
                </a:lnTo>
                <a:lnTo>
                  <a:pt x="0" y="2650"/>
                </a:lnTo>
                <a:lnTo>
                  <a:pt x="0" y="2975"/>
                </a:lnTo>
                <a:lnTo>
                  <a:pt x="0" y="3254"/>
                </a:lnTo>
                <a:lnTo>
                  <a:pt x="47" y="3579"/>
                </a:lnTo>
                <a:lnTo>
                  <a:pt x="140" y="3858"/>
                </a:lnTo>
                <a:lnTo>
                  <a:pt x="233" y="4137"/>
                </a:lnTo>
                <a:lnTo>
                  <a:pt x="512" y="4648"/>
                </a:lnTo>
                <a:lnTo>
                  <a:pt x="837" y="5067"/>
                </a:lnTo>
                <a:lnTo>
                  <a:pt x="1302" y="5438"/>
                </a:lnTo>
                <a:lnTo>
                  <a:pt x="1813" y="5717"/>
                </a:lnTo>
                <a:lnTo>
                  <a:pt x="2092" y="5810"/>
                </a:lnTo>
                <a:lnTo>
                  <a:pt x="2371" y="5903"/>
                </a:lnTo>
                <a:lnTo>
                  <a:pt x="2650" y="5903"/>
                </a:lnTo>
                <a:lnTo>
                  <a:pt x="2975" y="5950"/>
                </a:lnTo>
                <a:lnTo>
                  <a:pt x="3254" y="5903"/>
                </a:lnTo>
                <a:lnTo>
                  <a:pt x="3533" y="5903"/>
                </a:lnTo>
                <a:lnTo>
                  <a:pt x="3858" y="5810"/>
                </a:lnTo>
                <a:lnTo>
                  <a:pt x="4137" y="5717"/>
                </a:lnTo>
                <a:lnTo>
                  <a:pt x="4648" y="5438"/>
                </a:lnTo>
                <a:lnTo>
                  <a:pt x="5067" y="5067"/>
                </a:lnTo>
                <a:lnTo>
                  <a:pt x="5438" y="4648"/>
                </a:lnTo>
                <a:lnTo>
                  <a:pt x="5717" y="4137"/>
                </a:lnTo>
                <a:lnTo>
                  <a:pt x="5810" y="3858"/>
                </a:lnTo>
                <a:lnTo>
                  <a:pt x="5857" y="3579"/>
                </a:lnTo>
                <a:lnTo>
                  <a:pt x="5903" y="3254"/>
                </a:lnTo>
                <a:lnTo>
                  <a:pt x="5950" y="2975"/>
                </a:lnTo>
                <a:lnTo>
                  <a:pt x="5903" y="2650"/>
                </a:lnTo>
                <a:lnTo>
                  <a:pt x="5857" y="2371"/>
                </a:lnTo>
                <a:lnTo>
                  <a:pt x="5810" y="2092"/>
                </a:lnTo>
                <a:lnTo>
                  <a:pt x="5717" y="1813"/>
                </a:lnTo>
                <a:lnTo>
                  <a:pt x="5438" y="1302"/>
                </a:lnTo>
                <a:lnTo>
                  <a:pt x="5067" y="884"/>
                </a:lnTo>
                <a:lnTo>
                  <a:pt x="4648" y="512"/>
                </a:lnTo>
                <a:lnTo>
                  <a:pt x="4137" y="233"/>
                </a:lnTo>
                <a:lnTo>
                  <a:pt x="3858" y="140"/>
                </a:lnTo>
                <a:lnTo>
                  <a:pt x="3533" y="47"/>
                </a:lnTo>
                <a:lnTo>
                  <a:pt x="3254" y="0"/>
                </a:lnTo>
                <a:close/>
              </a:path>
            </a:pathLst>
          </a:custGeom>
          <a:solidFill>
            <a:srgbClr val="000000"/>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32" name="Google Shape;4832;p146"/>
          <p:cNvSpPr txBox="1"/>
          <p:nvPr/>
        </p:nvSpPr>
        <p:spPr>
          <a:xfrm>
            <a:off x="574971" y="326342"/>
            <a:ext cx="11285401" cy="52322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Deep Learning (LSTM) &amp; Sentiment Classification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2"/>
                                        </p:tgtEl>
                                        <p:attrNameLst>
                                          <p:attrName>style.visibility</p:attrName>
                                        </p:attrNameLst>
                                      </p:cBhvr>
                                      <p:to>
                                        <p:strVal val="visible"/>
                                      </p:to>
                                    </p:set>
                                    <p:animEffect transition="in" filter="fade">
                                      <p:cBhvr>
                                        <p:cTn id="7" dur="1000"/>
                                        <p:tgtEl>
                                          <p:spTgt spid="48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
                                        </p:tgtEl>
                                        <p:attrNameLst>
                                          <p:attrName>style.visibility</p:attrName>
                                        </p:attrNameLst>
                                      </p:cBhvr>
                                      <p:to>
                                        <p:strVal val="visible"/>
                                      </p:to>
                                    </p:set>
                                    <p:animEffect transition="in" filter="fade">
                                      <p:cBhvr>
                                        <p:cTn id="12" dur="1000"/>
                                        <p:tgtEl>
                                          <p:spTgt spid="48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4"/>
                                        </p:tgtEl>
                                        <p:attrNameLst>
                                          <p:attrName>style.visibility</p:attrName>
                                        </p:attrNameLst>
                                      </p:cBhvr>
                                      <p:to>
                                        <p:strVal val="visible"/>
                                      </p:to>
                                    </p:set>
                                    <p:animEffect transition="in" filter="fade">
                                      <p:cBhvr>
                                        <p:cTn id="17" dur="1000"/>
                                        <p:tgtEl>
                                          <p:spTgt spid="4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7"/>
        <p:cNvGrpSpPr/>
        <p:nvPr/>
      </p:nvGrpSpPr>
      <p:grpSpPr>
        <a:xfrm>
          <a:off x="0" y="0"/>
          <a:ext cx="0" cy="0"/>
          <a:chOff x="0" y="0"/>
          <a:chExt cx="0" cy="0"/>
        </a:xfrm>
      </p:grpSpPr>
      <p:sp>
        <p:nvSpPr>
          <p:cNvPr id="4838" name="Google Shape;4838;p147"/>
          <p:cNvSpPr txBox="1">
            <a:spLocks noGrp="1"/>
          </p:cNvSpPr>
          <p:nvPr>
            <p:ph type="title"/>
          </p:nvPr>
        </p:nvSpPr>
        <p:spPr>
          <a:xfrm>
            <a:off x="560825" y="335700"/>
            <a:ext cx="11260800" cy="539400"/>
          </a:xfrm>
          <a:prstGeom prst="rect">
            <a:avLst/>
          </a:prstGeom>
          <a:solidFill>
            <a:schemeClr val="accent4"/>
          </a:solidFill>
        </p:spPr>
        <p:txBody>
          <a:bodyPr spcFirstLastPara="1" wrap="square" lIns="0" tIns="0" rIns="0" bIns="0" anchor="ctr" anchorCtr="0">
            <a:noAutofit/>
          </a:bodyPr>
          <a:lstStyle/>
          <a:p>
            <a:pPr marL="0" lvl="0" indent="0" algn="l" rtl="0">
              <a:spcBef>
                <a:spcPts val="0"/>
              </a:spcBef>
              <a:spcAft>
                <a:spcPts val="0"/>
              </a:spcAft>
              <a:buNone/>
            </a:pPr>
            <a:r>
              <a:rPr lang="en-US" sz="2800" b="1"/>
              <a:t> Data Analysis</a:t>
            </a:r>
            <a:endParaRPr sz="2800" b="1"/>
          </a:p>
        </p:txBody>
      </p:sp>
      <p:sp>
        <p:nvSpPr>
          <p:cNvPr id="4839" name="Google Shape;4839;p147"/>
          <p:cNvSpPr txBox="1">
            <a:spLocks noGrp="1"/>
          </p:cNvSpPr>
          <p:nvPr>
            <p:ph type="body" idx="1"/>
          </p:nvPr>
        </p:nvSpPr>
        <p:spPr>
          <a:xfrm>
            <a:off x="561200" y="1326067"/>
            <a:ext cx="11179500" cy="51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At the analysis phase: </a:t>
            </a:r>
            <a:endParaRPr sz="1800" b="1">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Using some NLP techniques and LSTM-based sentiment classification model that automatically extracts COVID-19-related discussions from social media platforms, identifies various topics related to COVID-19, and classifies the sentiment of the comments with high accuracy. </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system should have a user-friendly interface and be scalable to handle large amounts of data.</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800" b="1">
                <a:latin typeface="Times New Roman"/>
                <a:ea typeface="Times New Roman"/>
                <a:cs typeface="Times New Roman"/>
                <a:sym typeface="Times New Roman"/>
              </a:rPr>
              <a:t>Measure of our success: </a:t>
            </a:r>
            <a:endParaRPr sz="1800" b="1">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effectiveness of deep learning approach and conventional machine learning techniques in categorizing the sentiment of COVID-19 comments was assessed and compared, with accuracy being the best metric. </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LSTM model outperformed other well-known machine learning algorithms with an accuracy of 81.15%. LSTM-based models have been shown to be effective for natural language processing tasks, including sentiment analysis.</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800" b="1">
                <a:latin typeface="Times New Roman"/>
                <a:ea typeface="Times New Roman"/>
                <a:cs typeface="Times New Roman"/>
                <a:sym typeface="Times New Roman"/>
              </a:rPr>
              <a:t>Unexpected outcomes: </a:t>
            </a:r>
            <a:endParaRPr sz="1800" b="1">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There are several limitations and concerns associated with the application of sentiment analysis on publicly available data, including potential issues with model effectiveness, language limitations, unexpected topics, and ethical concerns related to privacy and consent.</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4"/>
        <p:cNvGrpSpPr/>
        <p:nvPr/>
      </p:nvGrpSpPr>
      <p:grpSpPr>
        <a:xfrm>
          <a:off x="0" y="0"/>
          <a:ext cx="0" cy="0"/>
          <a:chOff x="0" y="0"/>
          <a:chExt cx="0" cy="0"/>
        </a:xfrm>
      </p:grpSpPr>
      <p:sp>
        <p:nvSpPr>
          <p:cNvPr id="4845" name="Google Shape;4845;p148"/>
          <p:cNvSpPr txBox="1">
            <a:spLocks noGrp="1"/>
          </p:cNvSpPr>
          <p:nvPr>
            <p:ph type="title"/>
          </p:nvPr>
        </p:nvSpPr>
        <p:spPr>
          <a:xfrm>
            <a:off x="560833" y="426733"/>
            <a:ext cx="11215200" cy="582000"/>
          </a:xfrm>
          <a:prstGeom prst="rect">
            <a:avLst/>
          </a:prstGeom>
          <a:solidFill>
            <a:schemeClr val="accent4"/>
          </a:solidFill>
        </p:spPr>
        <p:txBody>
          <a:bodyPr spcFirstLastPara="1" wrap="square" lIns="0" tIns="0" rIns="0" bIns="0" anchor="ctr" anchorCtr="0">
            <a:noAutofit/>
          </a:bodyPr>
          <a:lstStyle/>
          <a:p>
            <a:pPr marL="0" lvl="0" indent="0" algn="just" rtl="0">
              <a:spcBef>
                <a:spcPts val="0"/>
              </a:spcBef>
              <a:spcAft>
                <a:spcPts val="0"/>
              </a:spcAft>
              <a:buNone/>
            </a:pPr>
            <a:r>
              <a:rPr lang="en-US" sz="2800" b="1"/>
              <a:t> Conclusion</a:t>
            </a:r>
            <a:endParaRPr sz="2800" b="1"/>
          </a:p>
        </p:txBody>
      </p:sp>
      <p:sp>
        <p:nvSpPr>
          <p:cNvPr id="4846" name="Google Shape;4846;p148"/>
          <p:cNvSpPr txBox="1">
            <a:spLocks noGrp="1"/>
          </p:cNvSpPr>
          <p:nvPr>
            <p:ph type="body" idx="1"/>
          </p:nvPr>
        </p:nvSpPr>
        <p:spPr>
          <a:xfrm>
            <a:off x="561200" y="1326067"/>
            <a:ext cx="11179500" cy="5111100"/>
          </a:xfrm>
          <a:prstGeom prst="rect">
            <a:avLst/>
          </a:prstGeom>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Analyzing conversations on social media about COVID-19 using natural language processing and sentiment analysis tools can provide insights for researchers, legislators, and public health professionals to guide decision-making. </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methods can also be applied to create real-time monitoring systems for medical practitioners and assist businesses in understanding market perception. </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NLP can extract relevant information from unstructured data sources such as communications, records, and social media posts, and help with decision-making and data analysis.</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Topic modeling can help researchers identify new trends, while deep learning can automate workflows for businesses dealing with a lot of text data.</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Moreover, NLP can summarize lengthy reports and documents into shorter, clearer versions, which can save time and improve information access.</a:t>
            </a:r>
            <a:endParaRPr sz="20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0"/>
        <p:cNvGrpSpPr/>
        <p:nvPr/>
      </p:nvGrpSpPr>
      <p:grpSpPr>
        <a:xfrm>
          <a:off x="0" y="0"/>
          <a:ext cx="0" cy="0"/>
          <a:chOff x="0" y="0"/>
          <a:chExt cx="0" cy="0"/>
        </a:xfrm>
      </p:grpSpPr>
      <p:sp>
        <p:nvSpPr>
          <p:cNvPr id="4851" name="Google Shape;4851;p149"/>
          <p:cNvSpPr txBox="1"/>
          <p:nvPr/>
        </p:nvSpPr>
        <p:spPr>
          <a:xfrm>
            <a:off x="5323114" y="1238981"/>
            <a:ext cx="6400800" cy="511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852" name="Google Shape;4852;p149"/>
          <p:cNvSpPr txBox="1"/>
          <p:nvPr/>
        </p:nvSpPr>
        <p:spPr>
          <a:xfrm>
            <a:off x="560834" y="1238982"/>
            <a:ext cx="11293710" cy="53359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853" name="Google Shape;4853;p149"/>
          <p:cNvSpPr txBox="1"/>
          <p:nvPr/>
        </p:nvSpPr>
        <p:spPr>
          <a:xfrm>
            <a:off x="5220373" y="1097467"/>
            <a:ext cx="6819765" cy="5619019"/>
          </a:xfrm>
          <a:prstGeom prst="rect">
            <a:avLst/>
          </a:prstGeom>
          <a:noFill/>
          <a:ln>
            <a:noFill/>
          </a:ln>
        </p:spPr>
        <p:txBody>
          <a:bodyPr spcFirstLastPara="1" wrap="square" lIns="0" tIns="0" rIns="0" bIns="0" anchor="t" anchorCtr="0">
            <a:noAutofit/>
          </a:bodyPr>
          <a:lstStyle/>
          <a:p>
            <a:pPr marL="228600" marR="0" lvl="0" indent="-101600" algn="just" rtl="0">
              <a:lnSpc>
                <a:spcPct val="90000"/>
              </a:lnSpc>
              <a:spcBef>
                <a:spcPts val="0"/>
              </a:spcBef>
              <a:spcAft>
                <a:spcPts val="0"/>
              </a:spcAft>
              <a:buClr>
                <a:schemeClr val="dk1"/>
              </a:buClr>
              <a:buSzPts val="2000"/>
              <a:buFont typeface="Noto Sans Symbols"/>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854" name="Google Shape;4854;p149"/>
          <p:cNvSpPr txBox="1"/>
          <p:nvPr/>
        </p:nvSpPr>
        <p:spPr>
          <a:xfrm>
            <a:off x="746428" y="986343"/>
            <a:ext cx="11293710" cy="5370638"/>
          </a:xfrm>
          <a:prstGeom prst="rect">
            <a:avLst/>
          </a:prstGeom>
          <a:noFill/>
          <a:ln>
            <a:noFill/>
          </a:ln>
        </p:spPr>
        <p:txBody>
          <a:bodyPr spcFirstLastPara="1" wrap="square" lIns="0" tIns="0" rIns="0" bIns="0" anchor="t" anchorCtr="0">
            <a:noAutofit/>
          </a:bodyPr>
          <a:lstStyle/>
          <a:p>
            <a:pPr marL="228600" marR="0" lvl="0" indent="-50800" algn="l" rtl="0">
              <a:lnSpc>
                <a:spcPct val="90000"/>
              </a:lnSpc>
              <a:spcBef>
                <a:spcPts val="0"/>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855" name="Google Shape;4855;p149"/>
          <p:cNvSpPr txBox="1"/>
          <p:nvPr/>
        </p:nvSpPr>
        <p:spPr>
          <a:xfrm>
            <a:off x="560834" y="1042866"/>
            <a:ext cx="11218179" cy="5619019"/>
          </a:xfrm>
          <a:prstGeom prst="rect">
            <a:avLst/>
          </a:prstGeom>
          <a:noFill/>
          <a:ln>
            <a:noFill/>
          </a:ln>
        </p:spPr>
        <p:txBody>
          <a:bodyPr spcFirstLastPara="1" wrap="square" lIns="0" tIns="0" rIns="0" bIns="0" anchor="t" anchorCtr="0">
            <a:noAutofit/>
          </a:bodyPr>
          <a:lstStyle/>
          <a:p>
            <a:pPr marL="228600" marR="0" lvl="0" indent="-114300" algn="just" rtl="0">
              <a:lnSpc>
                <a:spcPct val="90000"/>
              </a:lnSpc>
              <a:spcBef>
                <a:spcPts val="0"/>
              </a:spcBef>
              <a:spcAft>
                <a:spcPts val="1067"/>
              </a:spcAft>
              <a:buClr>
                <a:schemeClr val="dk1"/>
              </a:buClr>
              <a:buSzPts val="1800"/>
              <a:buFont typeface="Noto Sans Symbols"/>
              <a:buNone/>
            </a:pPr>
            <a:endParaRPr sz="1800">
              <a:solidFill>
                <a:schemeClr val="dk1"/>
              </a:solidFill>
              <a:latin typeface="Calibri"/>
              <a:ea typeface="Calibri"/>
              <a:cs typeface="Calibri"/>
              <a:sym typeface="Calibri"/>
            </a:endParaRPr>
          </a:p>
        </p:txBody>
      </p:sp>
      <p:sp>
        <p:nvSpPr>
          <p:cNvPr id="4856" name="Google Shape;4856;p149"/>
          <p:cNvSpPr txBox="1"/>
          <p:nvPr/>
        </p:nvSpPr>
        <p:spPr>
          <a:xfrm>
            <a:off x="485303" y="1049666"/>
            <a:ext cx="112773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Jelodar, H., Wang, Y., Orji, R., &amp; Huang, S. (2020). Deep sentiment classification and topic discovery on novel coronavirus or COVID-19 online discussions: NLP using LSTM recurrent neural network approach. </a:t>
            </a:r>
            <a:r>
              <a:rPr lang="en-US" sz="1800" i="1">
                <a:solidFill>
                  <a:schemeClr val="dk1"/>
                </a:solidFill>
                <a:latin typeface="Times New Roman"/>
                <a:ea typeface="Times New Roman"/>
                <a:cs typeface="Times New Roman"/>
                <a:sym typeface="Times New Roman"/>
              </a:rPr>
              <a:t>IEEE Journal of Biomedical and Health Informatics</a:t>
            </a:r>
            <a:r>
              <a:rPr lang="en-US" sz="1800">
                <a:solidFill>
                  <a:schemeClr val="dk1"/>
                </a:solidFill>
                <a:latin typeface="Times New Roman"/>
                <a:ea typeface="Times New Roman"/>
                <a:cs typeface="Times New Roman"/>
                <a:sym typeface="Times New Roman"/>
              </a:rPr>
              <a:t>, </a:t>
            </a:r>
            <a:r>
              <a:rPr lang="en-US" sz="1800" i="1">
                <a:solidFill>
                  <a:schemeClr val="dk1"/>
                </a:solidFill>
                <a:latin typeface="Times New Roman"/>
                <a:ea typeface="Times New Roman"/>
                <a:cs typeface="Times New Roman"/>
                <a:sym typeface="Times New Roman"/>
              </a:rPr>
              <a:t>24</a:t>
            </a:r>
            <a:r>
              <a:rPr lang="en-US" sz="1800">
                <a:solidFill>
                  <a:schemeClr val="dk1"/>
                </a:solidFill>
                <a:latin typeface="Times New Roman"/>
                <a:ea typeface="Times New Roman"/>
                <a:cs typeface="Times New Roman"/>
                <a:sym typeface="Times New Roman"/>
              </a:rPr>
              <a:t>(10), 2733–2742. </a:t>
            </a:r>
            <a:r>
              <a:rPr lang="en-US" sz="1800" u="sng">
                <a:solidFill>
                  <a:schemeClr val="hlink"/>
                </a:solidFill>
                <a:latin typeface="Times New Roman"/>
                <a:ea typeface="Times New Roman"/>
                <a:cs typeface="Times New Roman"/>
                <a:sym typeface="Times New Roman"/>
                <a:hlinkClick r:id="rId3"/>
              </a:rPr>
              <a:t>https://doi.org/10.1109/jbhi.2020.3001216</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Author links open overlay panel Christopher Dornick a, a, &amp; Abstract News and information surrounding the COVID-19 pandemic is ever-evolving and accumulating. Due to the global relevance and importance. (2021, June 10). </a:t>
            </a:r>
            <a:r>
              <a:rPr lang="en-US" sz="1800" i="1">
                <a:solidFill>
                  <a:schemeClr val="dk1"/>
                </a:solidFill>
                <a:latin typeface="Times New Roman"/>
                <a:ea typeface="Times New Roman"/>
                <a:cs typeface="Times New Roman"/>
                <a:sym typeface="Times New Roman"/>
              </a:rPr>
              <a:t>Analysis of patterns and trends in COVID-19 research</a:t>
            </a:r>
            <a:r>
              <a:rPr lang="en-US" sz="1800">
                <a:solidFill>
                  <a:schemeClr val="dk1"/>
                </a:solidFill>
                <a:latin typeface="Times New Roman"/>
                <a:ea typeface="Times New Roman"/>
                <a:cs typeface="Times New Roman"/>
                <a:sym typeface="Times New Roman"/>
              </a:rPr>
              <a:t>. Procedia Computer Science. Retrieved March 14, 2023, from </a:t>
            </a:r>
            <a:r>
              <a:rPr lang="en-US" sz="1800" u="sng">
                <a:solidFill>
                  <a:schemeClr val="hlink"/>
                </a:solidFill>
                <a:latin typeface="Times New Roman"/>
                <a:ea typeface="Times New Roman"/>
                <a:cs typeface="Times New Roman"/>
                <a:sym typeface="Times New Roman"/>
                <a:hlinkClick r:id="rId4"/>
              </a:rPr>
              <a:t>https://www.sciencedirect.com/science/article/pii/S1877050921011145</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857" name="Google Shape;4857;p149"/>
          <p:cNvSpPr txBox="1"/>
          <p:nvPr/>
        </p:nvSpPr>
        <p:spPr>
          <a:xfrm>
            <a:off x="438513" y="370378"/>
            <a:ext cx="11285401" cy="52322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References</a:t>
            </a:r>
            <a:endParaRPr sz="2800" b="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sp>
        <p:nvSpPr>
          <p:cNvPr id="4740" name="Google Shape;4740;p138"/>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0"/>
              </a:spcBef>
              <a:spcAft>
                <a:spcPts val="0"/>
              </a:spcAft>
              <a:buClr>
                <a:schemeClr val="lt1"/>
              </a:buClr>
              <a:buSzPts val="3200"/>
              <a:buFont typeface="Calibri"/>
              <a:buNone/>
            </a:pPr>
            <a:r>
              <a:rPr lang="en-US" sz="4000" b="1"/>
              <a:t>Content</a:t>
            </a:r>
            <a:endParaRPr sz="4000" b="1">
              <a:latin typeface="Calibri"/>
              <a:ea typeface="Calibri"/>
              <a:cs typeface="Calibri"/>
              <a:sym typeface="Calibri"/>
            </a:endParaRPr>
          </a:p>
        </p:txBody>
      </p:sp>
      <p:sp>
        <p:nvSpPr>
          <p:cNvPr id="4741" name="Google Shape;4741;p138"/>
          <p:cNvSpPr txBox="1">
            <a:spLocks noGrp="1"/>
          </p:cNvSpPr>
          <p:nvPr>
            <p:ph type="subTitle" idx="1"/>
          </p:nvPr>
        </p:nvSpPr>
        <p:spPr>
          <a:xfrm>
            <a:off x="6234481" y="575058"/>
            <a:ext cx="5157200" cy="6195856"/>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2134"/>
              </a:spcBef>
              <a:spcAft>
                <a:spcPts val="0"/>
              </a:spcAft>
              <a:buSzPts val="2000"/>
              <a:buNone/>
            </a:pPr>
            <a:r>
              <a:rPr lang="en-US"/>
              <a:t>Abstract</a:t>
            </a:r>
            <a:endParaRPr/>
          </a:p>
          <a:p>
            <a:pPr marL="0" lvl="0" indent="0" algn="l" rtl="0">
              <a:lnSpc>
                <a:spcPct val="115000"/>
              </a:lnSpc>
              <a:spcBef>
                <a:spcPts val="2134"/>
              </a:spcBef>
              <a:spcAft>
                <a:spcPts val="0"/>
              </a:spcAft>
              <a:buSzPts val="2000"/>
              <a:buNone/>
            </a:pPr>
            <a:r>
              <a:rPr lang="en-US"/>
              <a:t>Question</a:t>
            </a:r>
            <a:endParaRPr/>
          </a:p>
          <a:p>
            <a:pPr marL="0" lvl="0" indent="0" algn="l" rtl="0">
              <a:lnSpc>
                <a:spcPct val="115000"/>
              </a:lnSpc>
              <a:spcBef>
                <a:spcPts val="2134"/>
              </a:spcBef>
              <a:spcAft>
                <a:spcPts val="0"/>
              </a:spcAft>
              <a:buSzPts val="2000"/>
              <a:buNone/>
            </a:pPr>
            <a:r>
              <a:rPr lang="en-US"/>
              <a:t>Data Acquisition </a:t>
            </a:r>
            <a:endParaRPr/>
          </a:p>
          <a:p>
            <a:pPr marL="0" lvl="0" indent="0" algn="l" rtl="0">
              <a:lnSpc>
                <a:spcPct val="115000"/>
              </a:lnSpc>
              <a:spcBef>
                <a:spcPts val="2134"/>
              </a:spcBef>
              <a:spcAft>
                <a:spcPts val="0"/>
              </a:spcAft>
              <a:buSzPts val="2000"/>
              <a:buNone/>
            </a:pPr>
            <a:r>
              <a:rPr lang="en-US"/>
              <a:t>Data Cleaning</a:t>
            </a:r>
            <a:endParaRPr/>
          </a:p>
          <a:p>
            <a:pPr marL="0" lvl="0" indent="0" algn="l" rtl="0">
              <a:lnSpc>
                <a:spcPct val="115000"/>
              </a:lnSpc>
              <a:spcBef>
                <a:spcPts val="2134"/>
              </a:spcBef>
              <a:spcAft>
                <a:spcPts val="0"/>
              </a:spcAft>
              <a:buSzPts val="2000"/>
              <a:buNone/>
            </a:pPr>
            <a:r>
              <a:rPr lang="en-US"/>
              <a:t>Data Modeling</a:t>
            </a:r>
            <a:endParaRPr/>
          </a:p>
          <a:p>
            <a:pPr marL="0" lvl="0" indent="0" algn="l" rtl="0">
              <a:lnSpc>
                <a:spcPct val="115000"/>
              </a:lnSpc>
              <a:spcBef>
                <a:spcPts val="2134"/>
              </a:spcBef>
              <a:spcAft>
                <a:spcPts val="0"/>
              </a:spcAft>
              <a:buSzPts val="2000"/>
              <a:buNone/>
            </a:pPr>
            <a:r>
              <a:rPr lang="en-US"/>
              <a:t>Data Analysis</a:t>
            </a:r>
            <a:endParaRPr/>
          </a:p>
          <a:p>
            <a:pPr marL="0" lvl="0" indent="0" algn="l" rtl="0">
              <a:lnSpc>
                <a:spcPct val="115000"/>
              </a:lnSpc>
              <a:spcBef>
                <a:spcPts val="2134"/>
              </a:spcBef>
              <a:spcAft>
                <a:spcPts val="0"/>
              </a:spcAft>
              <a:buSzPts val="2000"/>
              <a:buNone/>
            </a:pPr>
            <a:r>
              <a:rPr lang="en-US"/>
              <a:t>Conclusion</a:t>
            </a:r>
            <a:endParaRPr/>
          </a:p>
          <a:p>
            <a:pPr marL="0" lvl="0" indent="0" algn="l" rtl="0">
              <a:lnSpc>
                <a:spcPct val="115000"/>
              </a:lnSpc>
              <a:spcBef>
                <a:spcPts val="2134"/>
              </a:spcBef>
              <a:spcAft>
                <a:spcPts val="1067"/>
              </a:spcAft>
              <a:buSzPts val="2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5"/>
        <p:cNvGrpSpPr/>
        <p:nvPr/>
      </p:nvGrpSpPr>
      <p:grpSpPr>
        <a:xfrm>
          <a:off x="0" y="0"/>
          <a:ext cx="0" cy="0"/>
          <a:chOff x="0" y="0"/>
          <a:chExt cx="0" cy="0"/>
        </a:xfrm>
      </p:grpSpPr>
      <p:sp>
        <p:nvSpPr>
          <p:cNvPr id="4746" name="Google Shape;4746;p139"/>
          <p:cNvSpPr txBox="1">
            <a:spLocks noGrp="1"/>
          </p:cNvSpPr>
          <p:nvPr>
            <p:ph type="body" idx="4294967295"/>
          </p:nvPr>
        </p:nvSpPr>
        <p:spPr>
          <a:xfrm>
            <a:off x="346800" y="1115400"/>
            <a:ext cx="11358300" cy="5234700"/>
          </a:xfrm>
          <a:prstGeom prst="rect">
            <a:avLst/>
          </a:prstGeom>
          <a:noFill/>
          <a:ln>
            <a:noFill/>
          </a:ln>
        </p:spPr>
        <p:txBody>
          <a:bodyPr spcFirstLastPara="1" wrap="square" lIns="0" tIns="0" rIns="0" bIns="0" anchor="t" anchorCtr="0">
            <a:noAutofit/>
          </a:bodyPr>
          <a:lstStyle/>
          <a:p>
            <a:pPr marL="228600" lvl="0" indent="-241300" algn="l" rtl="0">
              <a:lnSpc>
                <a:spcPct val="115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This paper mainly focuses on the importance of using public opinions and suitable NLP-based computational techniques to understand the issues around Covid-19 and the related decision-making process.</a:t>
            </a:r>
            <a:endParaRPr sz="3000">
              <a:latin typeface="Times New Roman"/>
              <a:ea typeface="Times New Roman"/>
              <a:cs typeface="Times New Roman"/>
              <a:sym typeface="Times New Roman"/>
            </a:endParaRPr>
          </a:p>
          <a:p>
            <a:pPr marL="228600" lvl="0" indent="-241300" algn="l" rtl="0">
              <a:lnSpc>
                <a:spcPct val="115000"/>
              </a:lnSpc>
              <a:spcBef>
                <a:spcPts val="0"/>
              </a:spcBef>
              <a:spcAft>
                <a:spcPts val="0"/>
              </a:spcAft>
              <a:buClr>
                <a:schemeClr val="dk1"/>
              </a:buClr>
              <a:buSzPts val="2000"/>
              <a:buFont typeface="Times New Roman"/>
              <a:buChar char="▪"/>
            </a:pPr>
            <a:r>
              <a:rPr lang="en-US" sz="2000">
                <a:solidFill>
                  <a:srgbClr val="000000"/>
                </a:solidFill>
                <a:latin typeface="Times New Roman"/>
                <a:ea typeface="Times New Roman"/>
                <a:cs typeface="Times New Roman"/>
                <a:sym typeface="Times New Roman"/>
              </a:rPr>
              <a:t>I have attached the article below for reference:</a:t>
            </a:r>
            <a:endParaRPr sz="3000">
              <a:latin typeface="Times New Roman"/>
              <a:ea typeface="Times New Roman"/>
              <a:cs typeface="Times New Roman"/>
              <a:sym typeface="Times New Roman"/>
            </a:endParaRPr>
          </a:p>
          <a:p>
            <a:pPr marL="474144" lvl="1" indent="0" algn="l" rtl="0">
              <a:lnSpc>
                <a:spcPct val="115000"/>
              </a:lnSpc>
              <a:spcBef>
                <a:spcPts val="0"/>
              </a:spcBef>
              <a:spcAft>
                <a:spcPts val="0"/>
              </a:spcAft>
              <a:buClr>
                <a:srgbClr val="000000"/>
              </a:buClr>
              <a:buSzPts val="1800"/>
              <a:buNone/>
            </a:pPr>
            <a:r>
              <a:rPr lang="en-US" sz="1800" u="sng">
                <a:solidFill>
                  <a:schemeClr val="hlink"/>
                </a:solidFill>
                <a:latin typeface="Times New Roman"/>
                <a:ea typeface="Times New Roman"/>
                <a:cs typeface="Times New Roman"/>
                <a:sym typeface="Times New Roman"/>
                <a:hlinkClick r:id="rId3"/>
              </a:rPr>
              <a:t>Deep_Sentiment_Classification_and_Topic_Discovery_on_Novel_Coronavirus_or_COVID19_Online_Discussions_NLP_Using_LSTM_Recurrent_Neural_Network_Approach.pdf</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800"/>
              <a:buFont typeface="Noto Sans Symbols"/>
              <a:buNone/>
            </a:pPr>
            <a:r>
              <a:rPr lang="en-US" sz="2100" b="1">
                <a:latin typeface="Times New Roman"/>
                <a:ea typeface="Times New Roman"/>
                <a:cs typeface="Times New Roman"/>
                <a:sym typeface="Times New Roman"/>
              </a:rPr>
              <a:t>Question: </a:t>
            </a:r>
            <a:r>
              <a:rPr lang="en-US" sz="2000">
                <a:latin typeface="Times New Roman"/>
                <a:ea typeface="Times New Roman"/>
                <a:cs typeface="Times New Roman"/>
                <a:sym typeface="Times New Roman"/>
              </a:rPr>
              <a:t>How can health services be improved using sentiment classifications based on the remarks made by Covid 19 patients between January 2020 and March 2020 on a social media platform like Reddit from across the world?</a:t>
            </a:r>
            <a:endParaRPr sz="1700">
              <a:latin typeface="Times New Roman"/>
              <a:ea typeface="Times New Roman"/>
              <a:cs typeface="Times New Roman"/>
              <a:sym typeface="Times New Roman"/>
            </a:endParaRPr>
          </a:p>
          <a:p>
            <a:pPr marL="0" lvl="0" indent="0" algn="l" rtl="0">
              <a:lnSpc>
                <a:spcPct val="115000"/>
              </a:lnSpc>
              <a:spcBef>
                <a:spcPts val="1067"/>
              </a:spcBef>
              <a:spcAft>
                <a:spcPts val="0"/>
              </a:spcAft>
              <a:buClr>
                <a:schemeClr val="dk1"/>
              </a:buClr>
              <a:buSzPts val="1800"/>
              <a:buNone/>
            </a:pPr>
            <a:r>
              <a:rPr lang="en-US" sz="2200" b="1">
                <a:latin typeface="Times New Roman"/>
                <a:ea typeface="Times New Roman"/>
                <a:cs typeface="Times New Roman"/>
                <a:sym typeface="Times New Roman"/>
              </a:rPr>
              <a:t>Here are a few things that the abstract section goes about answering</a:t>
            </a:r>
            <a:endParaRPr sz="2400">
              <a:latin typeface="Times New Roman"/>
              <a:ea typeface="Times New Roman"/>
              <a:cs typeface="Times New Roman"/>
              <a:sym typeface="Times New Roman"/>
            </a:endParaRPr>
          </a:p>
          <a:p>
            <a:pPr marL="685800" lvl="1" indent="-241300" algn="l" rtl="0">
              <a:lnSpc>
                <a:spcPct val="115000"/>
              </a:lnSpc>
              <a:spcBef>
                <a:spcPts val="1067"/>
              </a:spcBef>
              <a:spcAft>
                <a:spcPts val="0"/>
              </a:spcAft>
              <a:buSzPts val="2000"/>
              <a:buFont typeface="Times New Roman"/>
              <a:buChar char="▪"/>
            </a:pPr>
            <a:r>
              <a:rPr lang="en-US" sz="2000">
                <a:latin typeface="Times New Roman"/>
                <a:ea typeface="Times New Roman"/>
                <a:cs typeface="Times New Roman"/>
                <a:sym typeface="Times New Roman"/>
              </a:rPr>
              <a:t>Why is the question important?</a:t>
            </a:r>
            <a:endParaRPr sz="2000">
              <a:latin typeface="Times New Roman"/>
              <a:ea typeface="Times New Roman"/>
              <a:cs typeface="Times New Roman"/>
              <a:sym typeface="Times New Roman"/>
            </a:endParaRPr>
          </a:p>
          <a:p>
            <a:pPr marL="685800" lvl="1" indent="-241300" algn="l" rtl="0">
              <a:lnSpc>
                <a:spcPct val="115000"/>
              </a:lnSpc>
              <a:spcBef>
                <a:spcPts val="1067"/>
              </a:spcBef>
              <a:spcAft>
                <a:spcPts val="0"/>
              </a:spcAft>
              <a:buSzPts val="2000"/>
              <a:buFont typeface="Times New Roman"/>
              <a:buChar char="▪"/>
            </a:pPr>
            <a:r>
              <a:rPr lang="en-US" sz="2000">
                <a:latin typeface="Times New Roman"/>
                <a:ea typeface="Times New Roman"/>
                <a:cs typeface="Times New Roman"/>
                <a:sym typeface="Times New Roman"/>
              </a:rPr>
              <a:t>Why should the question be answered?</a:t>
            </a:r>
            <a:endParaRPr sz="2000">
              <a:latin typeface="Times New Roman"/>
              <a:ea typeface="Times New Roman"/>
              <a:cs typeface="Times New Roman"/>
              <a:sym typeface="Times New Roman"/>
            </a:endParaRPr>
          </a:p>
          <a:p>
            <a:pPr marL="685800" lvl="1" indent="-241300" algn="l" rtl="0">
              <a:lnSpc>
                <a:spcPct val="115000"/>
              </a:lnSpc>
              <a:spcBef>
                <a:spcPts val="1067"/>
              </a:spcBef>
              <a:spcAft>
                <a:spcPts val="0"/>
              </a:spcAft>
              <a:buSzPts val="2000"/>
              <a:buFont typeface="Times New Roman"/>
              <a:buChar char="▪"/>
            </a:pPr>
            <a:r>
              <a:rPr lang="en-US" sz="2000">
                <a:latin typeface="Times New Roman"/>
                <a:ea typeface="Times New Roman"/>
                <a:cs typeface="Times New Roman"/>
                <a:sym typeface="Times New Roman"/>
              </a:rPr>
              <a:t>What is the context of the question?</a:t>
            </a:r>
            <a:endParaRPr sz="2000">
              <a:latin typeface="Times New Roman"/>
              <a:ea typeface="Times New Roman"/>
              <a:cs typeface="Times New Roman"/>
              <a:sym typeface="Times New Roman"/>
            </a:endParaRPr>
          </a:p>
          <a:p>
            <a:pPr marL="685800" lvl="1" indent="-241300" algn="l" rtl="0">
              <a:lnSpc>
                <a:spcPct val="115000"/>
              </a:lnSpc>
              <a:spcBef>
                <a:spcPts val="1067"/>
              </a:spcBef>
              <a:spcAft>
                <a:spcPts val="0"/>
              </a:spcAft>
              <a:buSzPts val="2000"/>
              <a:buFont typeface="Times New Roman"/>
              <a:buChar char="▪"/>
            </a:pPr>
            <a:r>
              <a:rPr lang="en-US" sz="2000">
                <a:latin typeface="Times New Roman"/>
                <a:ea typeface="Times New Roman"/>
                <a:cs typeface="Times New Roman"/>
                <a:sym typeface="Times New Roman"/>
              </a:rPr>
              <a:t>What is the anticipated outcome?</a:t>
            </a:r>
            <a:endParaRPr sz="2000">
              <a:latin typeface="Times New Roman"/>
              <a:ea typeface="Times New Roman"/>
              <a:cs typeface="Times New Roman"/>
              <a:sym typeface="Times New Roman"/>
            </a:endParaRPr>
          </a:p>
          <a:p>
            <a:pPr marL="457200" lvl="1" indent="0" algn="l" rtl="0">
              <a:lnSpc>
                <a:spcPct val="115000"/>
              </a:lnSpc>
              <a:spcBef>
                <a:spcPts val="1067"/>
              </a:spcBef>
              <a:spcAft>
                <a:spcPts val="0"/>
              </a:spcAft>
              <a:buClr>
                <a:schemeClr val="dk1"/>
              </a:buClr>
              <a:buSzPts val="1800"/>
              <a:buNone/>
            </a:pPr>
            <a:endParaRPr sz="1800" b="1"/>
          </a:p>
          <a:p>
            <a:pPr marL="0" lvl="0" indent="0" algn="l" rtl="0">
              <a:lnSpc>
                <a:spcPct val="115000"/>
              </a:lnSpc>
              <a:spcBef>
                <a:spcPts val="1067"/>
              </a:spcBef>
              <a:spcAft>
                <a:spcPts val="0"/>
              </a:spcAft>
              <a:buClr>
                <a:schemeClr val="dk1"/>
              </a:buClr>
              <a:buSzPts val="2800"/>
              <a:buNone/>
            </a:pPr>
            <a:endParaRPr/>
          </a:p>
          <a:p>
            <a:pPr marL="228600" lvl="0" indent="-50800" algn="l" rtl="0">
              <a:lnSpc>
                <a:spcPct val="115000"/>
              </a:lnSpc>
              <a:spcBef>
                <a:spcPts val="1067"/>
              </a:spcBef>
              <a:spcAft>
                <a:spcPts val="0"/>
              </a:spcAft>
              <a:buClr>
                <a:schemeClr val="dk1"/>
              </a:buClr>
              <a:buSzPts val="2800"/>
              <a:buFont typeface="Noto Sans Symbols"/>
              <a:buNone/>
            </a:pPr>
            <a:endParaRPr/>
          </a:p>
          <a:p>
            <a:pPr marL="228600" lvl="0" indent="-50800" algn="l" rtl="0">
              <a:lnSpc>
                <a:spcPct val="115000"/>
              </a:lnSpc>
              <a:spcBef>
                <a:spcPts val="1067"/>
              </a:spcBef>
              <a:spcAft>
                <a:spcPts val="0"/>
              </a:spcAft>
              <a:buClr>
                <a:schemeClr val="dk1"/>
              </a:buClr>
              <a:buSzPts val="2800"/>
              <a:buFont typeface="Noto Sans Symbols"/>
              <a:buNone/>
            </a:pPr>
            <a:endParaRPr/>
          </a:p>
          <a:p>
            <a:pPr marL="228600" lvl="0" indent="-50800" algn="l" rtl="0">
              <a:lnSpc>
                <a:spcPct val="115000"/>
              </a:lnSpc>
              <a:spcBef>
                <a:spcPts val="1067"/>
              </a:spcBef>
              <a:spcAft>
                <a:spcPts val="1067"/>
              </a:spcAft>
              <a:buClr>
                <a:schemeClr val="dk1"/>
              </a:buClr>
              <a:buSzPts val="2800"/>
              <a:buFont typeface="Noto Sans Symbols"/>
              <a:buNone/>
            </a:pPr>
            <a:endParaRPr/>
          </a:p>
        </p:txBody>
      </p:sp>
      <p:sp>
        <p:nvSpPr>
          <p:cNvPr id="4747" name="Google Shape;4747;p139"/>
          <p:cNvSpPr txBox="1"/>
          <p:nvPr/>
        </p:nvSpPr>
        <p:spPr>
          <a:xfrm>
            <a:off x="346799" y="421211"/>
            <a:ext cx="11285400" cy="5232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Abstract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1"/>
        <p:cNvGrpSpPr/>
        <p:nvPr/>
      </p:nvGrpSpPr>
      <p:grpSpPr>
        <a:xfrm>
          <a:off x="0" y="0"/>
          <a:ext cx="0" cy="0"/>
          <a:chOff x="0" y="0"/>
          <a:chExt cx="0" cy="0"/>
        </a:xfrm>
      </p:grpSpPr>
      <p:sp>
        <p:nvSpPr>
          <p:cNvPr id="4752" name="Google Shape;4752;p140"/>
          <p:cNvSpPr txBox="1">
            <a:spLocks noGrp="1"/>
          </p:cNvSpPr>
          <p:nvPr>
            <p:ph type="body" idx="4294967295"/>
          </p:nvPr>
        </p:nvSpPr>
        <p:spPr>
          <a:xfrm>
            <a:off x="560833" y="881743"/>
            <a:ext cx="11179600" cy="5111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None/>
            </a:pPr>
            <a:r>
              <a:rPr lang="en-US" sz="2400"/>
              <a:t>  </a:t>
            </a:r>
            <a:endParaRPr/>
          </a:p>
          <a:p>
            <a:pPr marL="0" lvl="0" indent="0" algn="l" rtl="0">
              <a:lnSpc>
                <a:spcPct val="115000"/>
              </a:lnSpc>
              <a:spcBef>
                <a:spcPts val="1067"/>
              </a:spcBef>
              <a:spcAft>
                <a:spcPts val="0"/>
              </a:spcAft>
              <a:buClr>
                <a:schemeClr val="dk1"/>
              </a:buClr>
              <a:buSzPts val="1800"/>
              <a:buNone/>
            </a:pPr>
            <a:r>
              <a:rPr lang="en-US" sz="2100" b="1">
                <a:latin typeface="Times New Roman"/>
                <a:ea typeface="Times New Roman"/>
                <a:cs typeface="Times New Roman"/>
                <a:sym typeface="Times New Roman"/>
              </a:rPr>
              <a:t>We went on to carry out an investigation on the Covid-19-related discussions from social media and narrowed down a few questions as below</a:t>
            </a:r>
            <a:endParaRPr sz="2100" b="1">
              <a:latin typeface="Times New Roman"/>
              <a:ea typeface="Times New Roman"/>
              <a:cs typeface="Times New Roman"/>
              <a:sym typeface="Times New Roman"/>
            </a:endParaRPr>
          </a:p>
          <a:p>
            <a:pPr marL="457200" lvl="0" indent="-361950" algn="l" rtl="0">
              <a:lnSpc>
                <a:spcPct val="115000"/>
              </a:lnSpc>
              <a:spcBef>
                <a:spcPts val="1067"/>
              </a:spcBef>
              <a:spcAft>
                <a:spcPts val="0"/>
              </a:spcAft>
              <a:buSzPts val="2100"/>
              <a:buFont typeface="Times New Roman"/>
              <a:buChar char="•"/>
            </a:pPr>
            <a:r>
              <a:rPr lang="en-US" sz="2100">
                <a:latin typeface="Times New Roman"/>
                <a:ea typeface="Times New Roman"/>
                <a:cs typeface="Times New Roman"/>
                <a:sym typeface="Times New Roman"/>
              </a:rPr>
              <a:t>Who are the stakeholders?</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What literature exists?</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Identify all the variables that describe the question</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Demonstrate why NLP is the best to respond to the given question</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Identify where the textual data exists to support the question</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How can the outcome of the project be assessed?</a:t>
            </a:r>
            <a:endParaRPr sz="2100">
              <a:latin typeface="Times New Roman"/>
              <a:ea typeface="Times New Roman"/>
              <a:cs typeface="Times New Roman"/>
              <a:sym typeface="Times New Roman"/>
            </a:endParaRPr>
          </a:p>
          <a:p>
            <a:pPr marL="0" lvl="0" indent="0" algn="l" rtl="0">
              <a:lnSpc>
                <a:spcPct val="115000"/>
              </a:lnSpc>
              <a:spcBef>
                <a:spcPts val="1067"/>
              </a:spcBef>
              <a:spcAft>
                <a:spcPts val="0"/>
              </a:spcAft>
              <a:buClr>
                <a:schemeClr val="dk1"/>
              </a:buClr>
              <a:buSzPts val="1800"/>
              <a:buNone/>
            </a:pPr>
            <a:r>
              <a:rPr lang="en-US" sz="2100" b="1">
                <a:latin typeface="Times New Roman"/>
                <a:ea typeface="Times New Roman"/>
                <a:cs typeface="Times New Roman"/>
                <a:sym typeface="Times New Roman"/>
              </a:rPr>
              <a:t>Limitations of the Paper:</a:t>
            </a:r>
            <a:endParaRPr sz="3100">
              <a:latin typeface="Times New Roman"/>
              <a:ea typeface="Times New Roman"/>
              <a:cs typeface="Times New Roman"/>
              <a:sym typeface="Times New Roman"/>
            </a:endParaRPr>
          </a:p>
          <a:p>
            <a:pPr marL="228600" lvl="0" indent="-247650" algn="just" rtl="0">
              <a:lnSpc>
                <a:spcPct val="115000"/>
              </a:lnSpc>
              <a:spcBef>
                <a:spcPts val="1067"/>
              </a:spcBef>
              <a:spcAft>
                <a:spcPts val="0"/>
              </a:spcAft>
              <a:buClr>
                <a:schemeClr val="dk1"/>
              </a:buClr>
              <a:buSzPts val="2100"/>
              <a:buFont typeface="Times New Roman"/>
              <a:buChar char="▪"/>
            </a:pPr>
            <a:r>
              <a:rPr lang="en-US" sz="2100">
                <a:latin typeface="Times New Roman"/>
                <a:ea typeface="Times New Roman"/>
                <a:cs typeface="Times New Roman"/>
                <a:sym typeface="Times New Roman"/>
              </a:rPr>
              <a:t>This research was limited to English-language text, which was considered a selection criterion. Therefore, the results do not reflect comments made in other languages.</a:t>
            </a:r>
            <a:endParaRPr sz="3100">
              <a:latin typeface="Times New Roman"/>
              <a:ea typeface="Times New Roman"/>
              <a:cs typeface="Times New Roman"/>
              <a:sym typeface="Times New Roman"/>
            </a:endParaRPr>
          </a:p>
          <a:p>
            <a:pPr marL="228600" lvl="0" indent="-247650" algn="just" rtl="0">
              <a:lnSpc>
                <a:spcPct val="115000"/>
              </a:lnSpc>
              <a:spcBef>
                <a:spcPts val="1067"/>
              </a:spcBef>
              <a:spcAft>
                <a:spcPts val="0"/>
              </a:spcAft>
              <a:buClr>
                <a:schemeClr val="dk1"/>
              </a:buClr>
              <a:buSzPts val="2100"/>
              <a:buFont typeface="Times New Roman"/>
              <a:buChar char="▪"/>
            </a:pPr>
            <a:r>
              <a:rPr lang="en-US" sz="2100">
                <a:latin typeface="Times New Roman"/>
                <a:ea typeface="Times New Roman"/>
                <a:cs typeface="Times New Roman"/>
                <a:sym typeface="Times New Roman"/>
              </a:rPr>
              <a:t>This study and analysis were limited to comments retrieved from January 20, 2020, and March 19, 2020.</a:t>
            </a:r>
            <a:endParaRPr sz="3100">
              <a:latin typeface="Times New Roman"/>
              <a:ea typeface="Times New Roman"/>
              <a:cs typeface="Times New Roman"/>
              <a:sym typeface="Times New Roman"/>
            </a:endParaRPr>
          </a:p>
          <a:p>
            <a:pPr marL="0" lvl="0" indent="0" algn="l" rtl="0">
              <a:lnSpc>
                <a:spcPct val="90000"/>
              </a:lnSpc>
              <a:spcBef>
                <a:spcPts val="1067"/>
              </a:spcBef>
              <a:spcAft>
                <a:spcPts val="0"/>
              </a:spcAft>
              <a:buClr>
                <a:schemeClr val="dk1"/>
              </a:buClr>
              <a:buSzPts val="1800"/>
              <a:buNone/>
            </a:pPr>
            <a:endParaRPr sz="2100" b="1">
              <a:latin typeface="Times New Roman"/>
              <a:ea typeface="Times New Roman"/>
              <a:cs typeface="Times New Roman"/>
              <a:sym typeface="Times New Roman"/>
            </a:endParaRPr>
          </a:p>
          <a:p>
            <a:pPr marL="0" lvl="0" indent="0" algn="l" rtl="0">
              <a:lnSpc>
                <a:spcPct val="90000"/>
              </a:lnSpc>
              <a:spcBef>
                <a:spcPts val="1067"/>
              </a:spcBef>
              <a:spcAft>
                <a:spcPts val="0"/>
              </a:spcAft>
              <a:buClr>
                <a:schemeClr val="dk1"/>
              </a:buClr>
              <a:buSzPts val="1800"/>
              <a:buNone/>
            </a:pPr>
            <a:endParaRPr sz="1800" b="1"/>
          </a:p>
          <a:p>
            <a:pPr marL="0" lvl="0" indent="0" algn="l" rtl="0">
              <a:lnSpc>
                <a:spcPct val="90000"/>
              </a:lnSpc>
              <a:spcBef>
                <a:spcPts val="1067"/>
              </a:spcBef>
              <a:spcAft>
                <a:spcPts val="0"/>
              </a:spcAft>
              <a:buClr>
                <a:schemeClr val="dk1"/>
              </a:buClr>
              <a:buSzPts val="2800"/>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1067"/>
              </a:spcAft>
              <a:buClr>
                <a:schemeClr val="dk1"/>
              </a:buClr>
              <a:buSzPts val="2800"/>
              <a:buFont typeface="Noto Sans Symbols"/>
              <a:buNone/>
            </a:pPr>
            <a:endParaRPr/>
          </a:p>
        </p:txBody>
      </p:sp>
      <p:sp>
        <p:nvSpPr>
          <p:cNvPr id="4753" name="Google Shape;4753;p140"/>
          <p:cNvSpPr txBox="1"/>
          <p:nvPr/>
        </p:nvSpPr>
        <p:spPr>
          <a:xfrm>
            <a:off x="525599" y="468086"/>
            <a:ext cx="11285401" cy="52322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57"/>
        <p:cNvGrpSpPr/>
        <p:nvPr/>
      </p:nvGrpSpPr>
      <p:grpSpPr>
        <a:xfrm>
          <a:off x="0" y="0"/>
          <a:ext cx="0" cy="0"/>
          <a:chOff x="0" y="0"/>
          <a:chExt cx="0" cy="0"/>
        </a:xfrm>
      </p:grpSpPr>
      <p:sp>
        <p:nvSpPr>
          <p:cNvPr id="4758" name="Google Shape;4758;p141"/>
          <p:cNvSpPr txBox="1"/>
          <p:nvPr/>
        </p:nvSpPr>
        <p:spPr>
          <a:xfrm>
            <a:off x="841375" y="0"/>
            <a:ext cx="10407300" cy="6831000"/>
          </a:xfrm>
          <a:prstGeom prst="rect">
            <a:avLst/>
          </a:prstGeom>
          <a:solidFill>
            <a:schemeClr val="accent1"/>
          </a:solid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None/>
            </a:pPr>
            <a:r>
              <a:rPr lang="en-US" sz="3200" b="1">
                <a:solidFill>
                  <a:schemeClr val="dk1"/>
                </a:solidFill>
                <a:highlight>
                  <a:srgbClr val="FFC627"/>
                </a:highlight>
                <a:latin typeface="Calibri"/>
                <a:ea typeface="Calibri"/>
                <a:cs typeface="Calibri"/>
                <a:sym typeface="Calibri"/>
              </a:rPr>
              <a:t>Data Acquisition</a:t>
            </a:r>
            <a:endParaRPr sz="1900" b="1">
              <a:solidFill>
                <a:schemeClr val="dk1"/>
              </a:solidFill>
              <a:highlight>
                <a:srgbClr val="FFC627"/>
              </a:highlight>
              <a:latin typeface="Times New Roman"/>
              <a:ea typeface="Times New Roman"/>
              <a:cs typeface="Times New Roman"/>
              <a:sym typeface="Times New Roman"/>
            </a:endParaRPr>
          </a:p>
          <a:p>
            <a:pPr marL="0" marR="0" lvl="0" indent="0" algn="l" rtl="0">
              <a:lnSpc>
                <a:spcPct val="90000"/>
              </a:lnSpc>
              <a:spcBef>
                <a:spcPts val="0"/>
              </a:spcBef>
              <a:spcAft>
                <a:spcPts val="0"/>
              </a:spcAft>
              <a:buNone/>
            </a:pPr>
            <a:r>
              <a:rPr lang="en-US" sz="2100" b="1">
                <a:solidFill>
                  <a:schemeClr val="dk1"/>
                </a:solidFill>
                <a:highlight>
                  <a:srgbClr val="FFC627"/>
                </a:highlight>
                <a:latin typeface="Times New Roman"/>
                <a:ea typeface="Times New Roman"/>
                <a:cs typeface="Times New Roman"/>
                <a:sym typeface="Times New Roman"/>
              </a:rPr>
              <a:t>Data source: </a:t>
            </a:r>
            <a:r>
              <a:rPr lang="en-US" sz="1900" b="1" u="sng">
                <a:solidFill>
                  <a:schemeClr val="hlink"/>
                </a:solidFill>
                <a:highlight>
                  <a:srgbClr val="FFC627"/>
                </a:highlight>
                <a:latin typeface="Times New Roman"/>
                <a:ea typeface="Times New Roman"/>
                <a:cs typeface="Times New Roman"/>
                <a:sym typeface="Times New Roman"/>
                <a:hlinkClick r:id="rId3"/>
              </a:rPr>
              <a:t>https://www.kaggle.com/code/manuelbenedicto/emotions-towards-covid-19-on-reddit/output</a:t>
            </a:r>
            <a:endParaRPr sz="3200" b="1">
              <a:solidFill>
                <a:schemeClr val="dk1"/>
              </a:solidFill>
              <a:highlight>
                <a:srgbClr val="FFC627"/>
              </a:highlight>
              <a:latin typeface="Calibri"/>
              <a:ea typeface="Calibri"/>
              <a:cs typeface="Calibri"/>
              <a:sym typeface="Calibri"/>
            </a:endParaRPr>
          </a:p>
          <a:p>
            <a:pPr marL="0" marR="0" lvl="0" indent="0" algn="l" rtl="0">
              <a:lnSpc>
                <a:spcPct val="90000"/>
              </a:lnSpc>
              <a:spcBef>
                <a:spcPts val="0"/>
              </a:spcBef>
              <a:spcAft>
                <a:spcPts val="0"/>
              </a:spcAft>
              <a:buNone/>
            </a:pPr>
            <a:r>
              <a:rPr lang="en-US" sz="2000" b="1">
                <a:solidFill>
                  <a:schemeClr val="dk1"/>
                </a:solidFill>
                <a:highlight>
                  <a:srgbClr val="FFC627"/>
                </a:highlight>
                <a:latin typeface="Times New Roman"/>
                <a:ea typeface="Times New Roman"/>
                <a:cs typeface="Times New Roman"/>
                <a:sym typeface="Times New Roman"/>
              </a:rPr>
              <a:t>We went on to identify the benefits and challenges pertaining to the data source</a:t>
            </a:r>
            <a:br>
              <a:rPr lang="en-US" sz="2000" b="1">
                <a:solidFill>
                  <a:schemeClr val="dk1"/>
                </a:solidFill>
                <a:highlight>
                  <a:srgbClr val="FFC627"/>
                </a:highlight>
                <a:latin typeface="Times New Roman"/>
                <a:ea typeface="Times New Roman"/>
                <a:cs typeface="Times New Roman"/>
                <a:sym typeface="Times New Roman"/>
              </a:rPr>
            </a:br>
            <a:r>
              <a:rPr lang="en-US" sz="2000" b="1">
                <a:solidFill>
                  <a:schemeClr val="dk1"/>
                </a:solidFill>
                <a:highlight>
                  <a:srgbClr val="FFC627"/>
                </a:highlight>
                <a:latin typeface="Times New Roman"/>
                <a:ea typeface="Times New Roman"/>
                <a:cs typeface="Times New Roman"/>
                <a:sym typeface="Times New Roman"/>
              </a:rPr>
              <a:t>Benefits:</a:t>
            </a:r>
            <a:endParaRPr sz="2000" b="1">
              <a:solidFill>
                <a:schemeClr val="dk1"/>
              </a:solidFill>
              <a:highlight>
                <a:srgbClr val="FFC627"/>
              </a:highlight>
              <a:latin typeface="Times New Roman"/>
              <a:ea typeface="Times New Roman"/>
              <a:cs typeface="Times New Roman"/>
              <a:sym typeface="Times New Roman"/>
            </a:endParaRPr>
          </a:p>
          <a:p>
            <a:pPr marL="457200" lvl="0" indent="-336550" algn="l" rtl="0">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The model can be developed and adjusted with each iteration depending on input and learnings from previous phases.</a:t>
            </a:r>
            <a:endParaRPr sz="1700">
              <a:solidFill>
                <a:schemeClr val="dk1"/>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The iterative process enables a more comprehensive understanding of the data, which may result in more precise and significant results.</a:t>
            </a:r>
            <a:endParaRPr sz="1700">
              <a:solidFill>
                <a:schemeClr val="dk1"/>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Application of resources effectively is made possible by the iterative approach because models can be updated and improved based on the most important details and features.</a:t>
            </a:r>
            <a:endParaRPr sz="170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2000" b="1">
                <a:solidFill>
                  <a:schemeClr val="dk1"/>
                </a:solidFill>
                <a:latin typeface="Times New Roman"/>
                <a:ea typeface="Times New Roman"/>
                <a:cs typeface="Times New Roman"/>
                <a:sym typeface="Times New Roman"/>
              </a:rPr>
              <a:t>Challenges:</a:t>
            </a:r>
            <a:endParaRPr sz="2000" b="1">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Char char="●"/>
            </a:pPr>
            <a:r>
              <a:rPr lang="en-US" sz="1600"/>
              <a:t>The quality of the data (user comments from reddit) has a significant impact on the model's accuracy and usefulness. The model may generate inaccurate or biased findings if the data is not reliable or representative of the population.</a:t>
            </a:r>
            <a:endParaRPr sz="1600"/>
          </a:p>
          <a:p>
            <a:pPr marL="457200" lvl="0" indent="-330200" algn="l" rtl="0">
              <a:lnSpc>
                <a:spcPct val="150000"/>
              </a:lnSpc>
              <a:spcBef>
                <a:spcPts val="0"/>
              </a:spcBef>
              <a:spcAft>
                <a:spcPts val="0"/>
              </a:spcAft>
              <a:buSzPts val="1600"/>
              <a:buChar char="●"/>
            </a:pPr>
            <a:r>
              <a:rPr lang="en-US" sz="1600"/>
              <a:t>The iterative strategy can take a while because processing and data analysis are necessary for each step. Working with enormous datasets or under time constraints makes this difficult.</a:t>
            </a:r>
            <a:endParaRPr sz="1600"/>
          </a:p>
          <a:p>
            <a:pPr marL="457200" lvl="0" indent="-330200" algn="l" rtl="0">
              <a:lnSpc>
                <a:spcPct val="150000"/>
              </a:lnSpc>
              <a:spcBef>
                <a:spcPts val="0"/>
              </a:spcBef>
              <a:spcAft>
                <a:spcPts val="0"/>
              </a:spcAft>
              <a:buSzPts val="1600"/>
              <a:buChar char="●"/>
            </a:pPr>
            <a:r>
              <a:rPr lang="en-US" sz="1600"/>
              <a:t>The iterative approach might be resource-intensive because each iteration demands a significant amount of processing and storage. For organizations with constrained resources or budgets, this may be difficulties.</a:t>
            </a:r>
            <a:endParaRPr sz="3200" b="1">
              <a:solidFill>
                <a:srgbClr val="FFFFFF"/>
              </a:solidFill>
              <a:highlight>
                <a:srgbClr val="191919"/>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2"/>
        <p:cNvGrpSpPr/>
        <p:nvPr/>
      </p:nvGrpSpPr>
      <p:grpSpPr>
        <a:xfrm>
          <a:off x="0" y="0"/>
          <a:ext cx="0" cy="0"/>
          <a:chOff x="0" y="0"/>
          <a:chExt cx="0" cy="0"/>
        </a:xfrm>
      </p:grpSpPr>
      <p:sp>
        <p:nvSpPr>
          <p:cNvPr id="4763" name="Google Shape;4763;p142"/>
          <p:cNvSpPr txBox="1">
            <a:spLocks noGrp="1"/>
          </p:cNvSpPr>
          <p:nvPr>
            <p:ph type="body" idx="4294967295"/>
          </p:nvPr>
        </p:nvSpPr>
        <p:spPr>
          <a:xfrm>
            <a:off x="525600" y="1238975"/>
            <a:ext cx="11385600" cy="5111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500"/>
              </a:spcBef>
              <a:spcAft>
                <a:spcPts val="0"/>
              </a:spcAft>
              <a:buNone/>
            </a:pPr>
            <a:r>
              <a:rPr lang="en-US" sz="2200">
                <a:solidFill>
                  <a:srgbClr val="374151"/>
                </a:solidFill>
                <a:latin typeface="Times New Roman"/>
                <a:ea typeface="Times New Roman"/>
                <a:cs typeface="Times New Roman"/>
                <a:sym typeface="Times New Roman"/>
              </a:rPr>
              <a:t>Here are the steps that we followed to clean the dataset:</a:t>
            </a:r>
            <a:endParaRPr sz="2200">
              <a:solidFill>
                <a:srgbClr val="374151"/>
              </a:solidFill>
              <a:latin typeface="Times New Roman"/>
              <a:ea typeface="Times New Roman"/>
              <a:cs typeface="Times New Roman"/>
              <a:sym typeface="Times New Roman"/>
            </a:endParaRPr>
          </a:p>
          <a:p>
            <a:pPr marL="457200" lvl="0" indent="-368300" algn="l" rtl="0">
              <a:lnSpc>
                <a:spcPct val="115000"/>
              </a:lnSpc>
              <a:spcBef>
                <a:spcPts val="1500"/>
              </a:spcBef>
              <a:spcAft>
                <a:spcPts val="0"/>
              </a:spcAft>
              <a:buClr>
                <a:srgbClr val="374151"/>
              </a:buClr>
              <a:buSzPts val="2200"/>
              <a:buFont typeface="Times New Roman"/>
              <a:buChar char="•"/>
            </a:pPr>
            <a:r>
              <a:rPr lang="en-US" sz="2200">
                <a:solidFill>
                  <a:srgbClr val="374151"/>
                </a:solidFill>
                <a:latin typeface="Times New Roman"/>
                <a:ea typeface="Times New Roman"/>
                <a:cs typeface="Times New Roman"/>
                <a:sym typeface="Times New Roman"/>
              </a:rPr>
              <a:t>Sensitive data is any information that, if revealed, could harm or embarrass people, as it relates to COVID-19 patient comments. Examples of sensitive inform action include personally identifiable information (PII), names of persons, financial information about the cost of medical care in a certain hospital, and any other information that can be used to identify a person.</a:t>
            </a:r>
            <a:endParaRPr sz="2200">
              <a:solidFill>
                <a:srgbClr val="37415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rgbClr val="374151"/>
              </a:buClr>
              <a:buSzPts val="2200"/>
              <a:buFont typeface="Times New Roman"/>
              <a:buChar char="•"/>
            </a:pPr>
            <a:r>
              <a:rPr lang="en-US" sz="2200">
                <a:solidFill>
                  <a:srgbClr val="374151"/>
                </a:solidFill>
                <a:latin typeface="Times New Roman"/>
                <a:ea typeface="Times New Roman"/>
                <a:cs typeface="Times New Roman"/>
                <a:sym typeface="Times New Roman"/>
              </a:rPr>
              <a:t>Evaluating the data's possible hazards, such as the danger of injury or embarrassment to certain people if the data were revealed. </a:t>
            </a:r>
            <a:endParaRPr sz="2200">
              <a:solidFill>
                <a:srgbClr val="37415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rgbClr val="374151"/>
              </a:buClr>
              <a:buSzPts val="2200"/>
              <a:buFont typeface="Times New Roman"/>
              <a:buChar char="•"/>
            </a:pPr>
            <a:r>
              <a:rPr lang="en-US" sz="2200">
                <a:solidFill>
                  <a:srgbClr val="374151"/>
                </a:solidFill>
                <a:latin typeface="Times New Roman"/>
                <a:ea typeface="Times New Roman"/>
                <a:cs typeface="Times New Roman"/>
                <a:sym typeface="Times New Roman"/>
              </a:rPr>
              <a:t>Data protection procedures are implemented to safeguard the data based on the risk assessment. For example, the data may be anonymized, access restrictions may be put in place, or sensitive data fields may be encrypted.</a:t>
            </a:r>
            <a:endParaRPr sz="2200">
              <a:solidFill>
                <a:srgbClr val="37415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rgbClr val="374151"/>
              </a:buClr>
              <a:buSzPts val="2200"/>
              <a:buFont typeface="Times New Roman"/>
              <a:buChar char="•"/>
            </a:pPr>
            <a:r>
              <a:rPr lang="en-US" sz="2200">
                <a:solidFill>
                  <a:srgbClr val="374151"/>
                </a:solidFill>
                <a:latin typeface="Times New Roman"/>
                <a:ea typeface="Times New Roman"/>
                <a:cs typeface="Times New Roman"/>
                <a:sym typeface="Times New Roman"/>
              </a:rPr>
              <a:t> Legal or ethical requirements linked with collection and management of sensitive data are necessary.</a:t>
            </a:r>
            <a:endParaRPr sz="3800">
              <a:latin typeface="Times New Roman"/>
              <a:ea typeface="Times New Roman"/>
              <a:cs typeface="Times New Roman"/>
              <a:sym typeface="Times New Roman"/>
            </a:endParaRPr>
          </a:p>
        </p:txBody>
      </p:sp>
      <p:sp>
        <p:nvSpPr>
          <p:cNvPr id="4764" name="Google Shape;4764;p142"/>
          <p:cNvSpPr txBox="1"/>
          <p:nvPr/>
        </p:nvSpPr>
        <p:spPr>
          <a:xfrm>
            <a:off x="907489" y="976806"/>
            <a:ext cx="6400800" cy="511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65" name="Google Shape;4765;p142"/>
          <p:cNvSpPr txBox="1"/>
          <p:nvPr/>
        </p:nvSpPr>
        <p:spPr>
          <a:xfrm>
            <a:off x="575699" y="234586"/>
            <a:ext cx="11285400" cy="5232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Data Cleaning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9"/>
        <p:cNvGrpSpPr/>
        <p:nvPr/>
      </p:nvGrpSpPr>
      <p:grpSpPr>
        <a:xfrm>
          <a:off x="0" y="0"/>
          <a:ext cx="0" cy="0"/>
          <a:chOff x="0" y="0"/>
          <a:chExt cx="0" cy="0"/>
        </a:xfrm>
      </p:grpSpPr>
      <p:sp>
        <p:nvSpPr>
          <p:cNvPr id="4770" name="Google Shape;4770;p143"/>
          <p:cNvSpPr txBox="1">
            <a:spLocks noGrp="1"/>
          </p:cNvSpPr>
          <p:nvPr>
            <p:ph type="body" idx="4294967295"/>
          </p:nvPr>
        </p:nvSpPr>
        <p:spPr>
          <a:xfrm>
            <a:off x="525600" y="1238981"/>
            <a:ext cx="4797514" cy="3352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None/>
            </a:pPr>
            <a:r>
              <a:rPr lang="en-US" sz="2400"/>
              <a:t>  </a:t>
            </a:r>
            <a:endParaRPr/>
          </a:p>
          <a:p>
            <a:pPr marL="0" lvl="0" indent="0" algn="l" rtl="0">
              <a:lnSpc>
                <a:spcPct val="90000"/>
              </a:lnSpc>
              <a:spcBef>
                <a:spcPts val="1067"/>
              </a:spcBef>
              <a:spcAft>
                <a:spcPts val="0"/>
              </a:spcAft>
              <a:buClr>
                <a:schemeClr val="dk1"/>
              </a:buClr>
              <a:buSzPts val="2400"/>
              <a:buNone/>
            </a:pPr>
            <a:endParaRPr sz="2400" b="1"/>
          </a:p>
          <a:p>
            <a:pPr marL="0" lvl="0" indent="0" algn="l" rtl="0">
              <a:lnSpc>
                <a:spcPct val="90000"/>
              </a:lnSpc>
              <a:spcBef>
                <a:spcPts val="1067"/>
              </a:spcBef>
              <a:spcAft>
                <a:spcPts val="0"/>
              </a:spcAft>
              <a:buClr>
                <a:schemeClr val="dk1"/>
              </a:buClr>
              <a:buSzPts val="2800"/>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1067"/>
              </a:spcAft>
              <a:buClr>
                <a:schemeClr val="dk1"/>
              </a:buClr>
              <a:buSzPts val="2800"/>
              <a:buFont typeface="Noto Sans Symbols"/>
              <a:buNone/>
            </a:pPr>
            <a:endParaRPr/>
          </a:p>
        </p:txBody>
      </p:sp>
      <p:sp>
        <p:nvSpPr>
          <p:cNvPr id="4771" name="Google Shape;4771;p143"/>
          <p:cNvSpPr txBox="1"/>
          <p:nvPr/>
        </p:nvSpPr>
        <p:spPr>
          <a:xfrm>
            <a:off x="5323114" y="1238981"/>
            <a:ext cx="6400800" cy="511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72" name="Google Shape;4772;p143"/>
          <p:cNvSpPr txBox="1"/>
          <p:nvPr/>
        </p:nvSpPr>
        <p:spPr>
          <a:xfrm>
            <a:off x="5181600" y="1238981"/>
            <a:ext cx="6553200" cy="5111200"/>
          </a:xfrm>
          <a:prstGeom prst="rect">
            <a:avLst/>
          </a:prstGeom>
          <a:noFill/>
          <a:ln>
            <a:noFill/>
          </a:ln>
        </p:spPr>
        <p:txBody>
          <a:bodyPr spcFirstLastPara="1" wrap="square" lIns="0" tIns="0" rIns="0" bIns="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pic>
        <p:nvPicPr>
          <p:cNvPr id="4773" name="Google Shape;4773;p143"/>
          <p:cNvPicPr preferRelativeResize="0"/>
          <p:nvPr/>
        </p:nvPicPr>
        <p:blipFill rotWithShape="1">
          <a:blip r:embed="rId3">
            <a:alphaModFix/>
          </a:blip>
          <a:srcRect/>
          <a:stretch/>
        </p:blipFill>
        <p:spPr>
          <a:xfrm>
            <a:off x="73275" y="1619975"/>
            <a:ext cx="4896200" cy="4056850"/>
          </a:xfrm>
          <a:prstGeom prst="rect">
            <a:avLst/>
          </a:prstGeom>
          <a:noFill/>
          <a:ln>
            <a:noFill/>
          </a:ln>
        </p:spPr>
      </p:pic>
      <p:sp>
        <p:nvSpPr>
          <p:cNvPr id="4774" name="Google Shape;4774;p143"/>
          <p:cNvSpPr txBox="1"/>
          <p:nvPr/>
        </p:nvSpPr>
        <p:spPr>
          <a:xfrm>
            <a:off x="4969464" y="1132968"/>
            <a:ext cx="6819765" cy="5619019"/>
          </a:xfrm>
          <a:prstGeom prst="rect">
            <a:avLst/>
          </a:prstGeom>
          <a:noFill/>
          <a:ln>
            <a:noFill/>
          </a:ln>
        </p:spPr>
        <p:txBody>
          <a:bodyPr spcFirstLastPara="1" wrap="square" lIns="0" tIns="0" rIns="0" bIns="0" anchor="t" anchorCtr="0">
            <a:noAutofit/>
          </a:bodyPr>
          <a:lstStyle/>
          <a:p>
            <a:pPr marL="0" marR="0" lvl="0" indent="0" algn="just" rtl="0">
              <a:lnSpc>
                <a:spcPct val="90000"/>
              </a:lnSpc>
              <a:spcBef>
                <a:spcPts val="0"/>
              </a:spcBef>
              <a:spcAft>
                <a:spcPts val="0"/>
              </a:spcAft>
              <a:buClr>
                <a:schemeClr val="dk1"/>
              </a:buClr>
              <a:buSzPts val="1800"/>
              <a:buFont typeface="Arial"/>
              <a:buNone/>
            </a:pPr>
            <a:r>
              <a:rPr lang="en-US" sz="2000" b="1">
                <a:solidFill>
                  <a:schemeClr val="dk1"/>
                </a:solidFill>
                <a:latin typeface="Times New Roman"/>
                <a:ea typeface="Times New Roman"/>
                <a:cs typeface="Times New Roman"/>
                <a:sym typeface="Times New Roman"/>
              </a:rPr>
              <a:t>What is noise and stop words?</a:t>
            </a:r>
            <a:endParaRPr sz="2000">
              <a:solidFill>
                <a:schemeClr val="dk1"/>
              </a:solidFill>
              <a:latin typeface="Times New Roman"/>
              <a:ea typeface="Times New Roman"/>
              <a:cs typeface="Times New Roman"/>
              <a:sym typeface="Times New Roman"/>
            </a:endParaRPr>
          </a:p>
          <a:p>
            <a:pPr marL="228600" marR="0" lvl="0" indent="-241300" algn="just" rtl="0">
              <a:lnSpc>
                <a:spcPct val="90000"/>
              </a:lnSpc>
              <a:spcBef>
                <a:spcPts val="1067"/>
              </a:spcBef>
              <a:spcAft>
                <a:spcPts val="0"/>
              </a:spcAft>
              <a:buClr>
                <a:schemeClr val="dk1"/>
              </a:buClr>
              <a:buSzPts val="2000"/>
              <a:buFont typeface="Times New Roman"/>
              <a:buChar char="▪"/>
            </a:pPr>
            <a:r>
              <a:rPr lang="en-US" sz="2000" i="0">
                <a:solidFill>
                  <a:schemeClr val="dk1"/>
                </a:solidFill>
                <a:latin typeface="Times New Roman"/>
                <a:ea typeface="Times New Roman"/>
                <a:cs typeface="Times New Roman"/>
                <a:sym typeface="Times New Roman"/>
              </a:rPr>
              <a:t>When analyzing text using techniques like text classification, sentiment analysis, or topic modeling, stop words can be removed from the text to reduce the number of features in the data and improve the accuracy of the model. </a:t>
            </a:r>
            <a:endParaRPr sz="1600">
              <a:latin typeface="Times New Roman"/>
              <a:ea typeface="Times New Roman"/>
              <a:cs typeface="Times New Roman"/>
              <a:sym typeface="Times New Roman"/>
            </a:endParaRPr>
          </a:p>
          <a:p>
            <a:pPr marL="228600" marR="0" lvl="0" indent="-241300" algn="just" rtl="0">
              <a:lnSpc>
                <a:spcPct val="90000"/>
              </a:lnSpc>
              <a:spcBef>
                <a:spcPts val="1067"/>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Stop words - Useless words/data that have no meaning or add no value to the text.</a:t>
            </a:r>
            <a:endParaRPr sz="1600">
              <a:latin typeface="Times New Roman"/>
              <a:ea typeface="Times New Roman"/>
              <a:cs typeface="Times New Roman"/>
              <a:sym typeface="Times New Roman"/>
            </a:endParaRPr>
          </a:p>
          <a:p>
            <a:pPr marL="0" marR="0" lvl="0" indent="0" algn="just" rtl="0">
              <a:lnSpc>
                <a:spcPct val="90000"/>
              </a:lnSpc>
              <a:spcBef>
                <a:spcPts val="1067"/>
              </a:spcBef>
              <a:spcAft>
                <a:spcPts val="0"/>
              </a:spcAft>
              <a:buClr>
                <a:schemeClr val="dk1"/>
              </a:buClr>
              <a:buSzPts val="1800"/>
              <a:buFont typeface="Arial"/>
              <a:buNone/>
            </a:pPr>
            <a:r>
              <a:rPr lang="en-US" sz="2000">
                <a:solidFill>
                  <a:schemeClr val="dk1"/>
                </a:solidFill>
                <a:latin typeface="Times New Roman"/>
                <a:ea typeface="Times New Roman"/>
                <a:cs typeface="Times New Roman"/>
                <a:sym typeface="Times New Roman"/>
              </a:rPr>
              <a:t>    Example: am, is, are, they, the these, I, that, and them.</a:t>
            </a:r>
            <a:endParaRPr sz="1600">
              <a:latin typeface="Times New Roman"/>
              <a:ea typeface="Times New Roman"/>
              <a:cs typeface="Times New Roman"/>
              <a:sym typeface="Times New Roman"/>
            </a:endParaRPr>
          </a:p>
          <a:p>
            <a:pPr marL="0" marR="0" lvl="0" indent="0" algn="l" rtl="0">
              <a:lnSpc>
                <a:spcPct val="90000"/>
              </a:lnSpc>
              <a:spcBef>
                <a:spcPts val="1067"/>
              </a:spcBef>
              <a:spcAft>
                <a:spcPts val="0"/>
              </a:spcAft>
              <a:buClr>
                <a:schemeClr val="dk1"/>
              </a:buClr>
              <a:buSzPts val="1800"/>
              <a:buFont typeface="Arial"/>
              <a:buNone/>
            </a:pPr>
            <a:endParaRPr sz="2000">
              <a:solidFill>
                <a:schemeClr val="dk1"/>
              </a:solidFill>
              <a:latin typeface="Times New Roman"/>
              <a:ea typeface="Times New Roman"/>
              <a:cs typeface="Times New Roman"/>
              <a:sym typeface="Times New Roman"/>
            </a:endParaRPr>
          </a:p>
          <a:p>
            <a:pPr marL="0" marR="0" lvl="1" indent="0" algn="l" rtl="0">
              <a:lnSpc>
                <a:spcPct val="90000"/>
              </a:lnSpc>
              <a:spcBef>
                <a:spcPts val="1067"/>
              </a:spcBef>
              <a:spcAft>
                <a:spcPts val="0"/>
              </a:spcAft>
              <a:buClr>
                <a:schemeClr val="dk1"/>
              </a:buClr>
              <a:buSzPts val="1600"/>
              <a:buFont typeface="Arial"/>
              <a:buNone/>
            </a:pPr>
            <a:r>
              <a:rPr lang="en-US" sz="1800" b="1" i="0" u="none" strike="noStrike" cap="none">
                <a:solidFill>
                  <a:schemeClr val="dk1"/>
                </a:solidFill>
                <a:latin typeface="Times New Roman"/>
                <a:ea typeface="Times New Roman"/>
                <a:cs typeface="Times New Roman"/>
                <a:sym typeface="Times New Roman"/>
              </a:rPr>
              <a:t>Example:</a:t>
            </a:r>
            <a:endParaRPr sz="1600">
              <a:latin typeface="Times New Roman"/>
              <a:ea typeface="Times New Roman"/>
              <a:cs typeface="Times New Roman"/>
              <a:sym typeface="Times New Roman"/>
            </a:endParaRPr>
          </a:p>
          <a:p>
            <a:pPr marL="0" marR="0" lvl="1" indent="0" algn="l" rtl="0">
              <a:lnSpc>
                <a:spcPct val="90000"/>
              </a:lnSpc>
              <a:spcBef>
                <a:spcPts val="1067"/>
              </a:spcBef>
              <a:spcAft>
                <a:spcPts val="0"/>
              </a:spcAft>
              <a:buClr>
                <a:schemeClr val="dk1"/>
              </a:buClr>
              <a:buSzPts val="1600"/>
              <a:buFont typeface="Arial"/>
              <a:buNone/>
            </a:pPr>
            <a:r>
              <a:rPr lang="en-US" sz="1800" b="1" i="0" u="none" strike="noStrike" cap="none">
                <a:solidFill>
                  <a:schemeClr val="dk1"/>
                </a:solidFill>
                <a:latin typeface="Times New Roman"/>
                <a:ea typeface="Times New Roman"/>
                <a:cs typeface="Times New Roman"/>
                <a:sym typeface="Times New Roman"/>
              </a:rPr>
              <a:t>Original Comment</a:t>
            </a:r>
            <a:r>
              <a:rPr lang="en-US" sz="1800" i="0" u="none" strike="noStrike" cap="none">
                <a:solidFill>
                  <a:schemeClr val="dk1"/>
                </a:solidFill>
                <a:latin typeface="Times New Roman"/>
                <a:ea typeface="Times New Roman"/>
                <a:cs typeface="Times New Roman"/>
                <a:sym typeface="Times New Roman"/>
              </a:rPr>
              <a:t>: “COVID-19 is spreading rapidly in my area. I'm really worried about getting sick.“</a:t>
            </a:r>
            <a:endParaRPr sz="1600">
              <a:latin typeface="Times New Roman"/>
              <a:ea typeface="Times New Roman"/>
              <a:cs typeface="Times New Roman"/>
              <a:sym typeface="Times New Roman"/>
            </a:endParaRPr>
          </a:p>
          <a:p>
            <a:pPr marL="0" marR="0" lvl="1" indent="0" algn="l" rtl="0">
              <a:lnSpc>
                <a:spcPct val="90000"/>
              </a:lnSpc>
              <a:spcBef>
                <a:spcPts val="1067"/>
              </a:spcBef>
              <a:spcAft>
                <a:spcPts val="0"/>
              </a:spcAft>
              <a:buClr>
                <a:schemeClr val="dk1"/>
              </a:buClr>
              <a:buSzPts val="1600"/>
              <a:buFont typeface="Arial"/>
              <a:buNone/>
            </a:pPr>
            <a:r>
              <a:rPr lang="en-US" sz="1800" b="1" i="0" u="none" strike="noStrike" cap="none">
                <a:solidFill>
                  <a:schemeClr val="dk1"/>
                </a:solidFill>
                <a:latin typeface="Times New Roman"/>
                <a:ea typeface="Times New Roman"/>
                <a:cs typeface="Times New Roman"/>
                <a:sym typeface="Times New Roman"/>
              </a:rPr>
              <a:t>Stop words &amp; Noise:  </a:t>
            </a:r>
            <a:r>
              <a:rPr lang="en-US" sz="1800" i="0" u="none" strike="noStrike" cap="none">
                <a:solidFill>
                  <a:schemeClr val="dk1"/>
                </a:solidFill>
                <a:latin typeface="Times New Roman"/>
                <a:ea typeface="Times New Roman"/>
                <a:cs typeface="Times New Roman"/>
                <a:sym typeface="Times New Roman"/>
              </a:rPr>
              <a:t>is, in, my, I, am, really, about</a:t>
            </a:r>
            <a:endParaRPr sz="1600">
              <a:latin typeface="Times New Roman"/>
              <a:ea typeface="Times New Roman"/>
              <a:cs typeface="Times New Roman"/>
              <a:sym typeface="Times New Roman"/>
            </a:endParaRPr>
          </a:p>
          <a:p>
            <a:pPr marL="0" marR="0" lvl="1" indent="0" algn="l" rtl="0">
              <a:lnSpc>
                <a:spcPct val="90000"/>
              </a:lnSpc>
              <a:spcBef>
                <a:spcPts val="1067"/>
              </a:spcBef>
              <a:spcAft>
                <a:spcPts val="0"/>
              </a:spcAft>
              <a:buClr>
                <a:schemeClr val="dk1"/>
              </a:buClr>
              <a:buSzPts val="1600"/>
              <a:buFont typeface="Arial"/>
              <a:buNone/>
            </a:pPr>
            <a:r>
              <a:rPr lang="en-US" sz="1800" b="1" i="0" u="none" strike="noStrike" cap="none">
                <a:solidFill>
                  <a:schemeClr val="dk1"/>
                </a:solidFill>
                <a:latin typeface="Times New Roman"/>
                <a:ea typeface="Times New Roman"/>
                <a:cs typeface="Times New Roman"/>
                <a:sym typeface="Times New Roman"/>
              </a:rPr>
              <a:t>Comment with stop words removed: </a:t>
            </a:r>
            <a:r>
              <a:rPr lang="en-US" sz="1800" i="0" u="none" strike="noStrike" cap="none">
                <a:solidFill>
                  <a:schemeClr val="dk1"/>
                </a:solidFill>
                <a:latin typeface="Times New Roman"/>
                <a:ea typeface="Times New Roman"/>
                <a:cs typeface="Times New Roman"/>
                <a:sym typeface="Times New Roman"/>
              </a:rPr>
              <a:t>"COVID-19 spreading rapidly area. Worried getting sick."</a:t>
            </a:r>
            <a:endParaRPr sz="1600">
              <a:latin typeface="Times New Roman"/>
              <a:ea typeface="Times New Roman"/>
              <a:cs typeface="Times New Roman"/>
              <a:sym typeface="Times New Roman"/>
            </a:endParaRPr>
          </a:p>
          <a:p>
            <a:pPr marL="0" marR="0" lvl="0" indent="0" algn="l" rtl="0">
              <a:lnSpc>
                <a:spcPct val="90000"/>
              </a:lnSpc>
              <a:spcBef>
                <a:spcPts val="1067"/>
              </a:spcBef>
              <a:spcAft>
                <a:spcPts val="0"/>
              </a:spcAft>
              <a:buClr>
                <a:schemeClr val="dk1"/>
              </a:buClr>
              <a:buSzPts val="2000"/>
              <a:buFont typeface="Arial"/>
              <a:buNone/>
            </a:pPr>
            <a:endParaRPr sz="2200" i="0">
              <a:solidFill>
                <a:schemeClr val="dk1"/>
              </a:solidFill>
              <a:latin typeface="Times New Roman"/>
              <a:ea typeface="Times New Roman"/>
              <a:cs typeface="Times New Roman"/>
              <a:sym typeface="Times New Roman"/>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75" name="Google Shape;4775;p143"/>
          <p:cNvSpPr txBox="1"/>
          <p:nvPr/>
        </p:nvSpPr>
        <p:spPr>
          <a:xfrm>
            <a:off x="525599" y="468086"/>
            <a:ext cx="11285400" cy="5232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Data Modeling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9"/>
        <p:cNvGrpSpPr/>
        <p:nvPr/>
      </p:nvGrpSpPr>
      <p:grpSpPr>
        <a:xfrm>
          <a:off x="0" y="0"/>
          <a:ext cx="0" cy="0"/>
          <a:chOff x="0" y="0"/>
          <a:chExt cx="0" cy="0"/>
        </a:xfrm>
      </p:grpSpPr>
      <p:sp>
        <p:nvSpPr>
          <p:cNvPr id="4780" name="Google Shape;4780;p144"/>
          <p:cNvSpPr txBox="1">
            <a:spLocks noGrp="1"/>
          </p:cNvSpPr>
          <p:nvPr>
            <p:ph type="body" idx="4294967295"/>
          </p:nvPr>
        </p:nvSpPr>
        <p:spPr>
          <a:xfrm>
            <a:off x="525600" y="1238981"/>
            <a:ext cx="4797514" cy="3352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None/>
            </a:pPr>
            <a:r>
              <a:rPr lang="en-US" sz="2400"/>
              <a:t>  </a:t>
            </a:r>
            <a:endParaRPr/>
          </a:p>
          <a:p>
            <a:pPr marL="0" lvl="0" indent="0" algn="l" rtl="0">
              <a:lnSpc>
                <a:spcPct val="90000"/>
              </a:lnSpc>
              <a:spcBef>
                <a:spcPts val="1067"/>
              </a:spcBef>
              <a:spcAft>
                <a:spcPts val="0"/>
              </a:spcAft>
              <a:buClr>
                <a:schemeClr val="dk1"/>
              </a:buClr>
              <a:buSzPts val="2400"/>
              <a:buNone/>
            </a:pPr>
            <a:endParaRPr sz="2400" b="1"/>
          </a:p>
          <a:p>
            <a:pPr marL="0" lvl="0" indent="0" algn="l" rtl="0">
              <a:lnSpc>
                <a:spcPct val="90000"/>
              </a:lnSpc>
              <a:spcBef>
                <a:spcPts val="1067"/>
              </a:spcBef>
              <a:spcAft>
                <a:spcPts val="0"/>
              </a:spcAft>
              <a:buClr>
                <a:schemeClr val="dk1"/>
              </a:buClr>
              <a:buSzPts val="2800"/>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1067"/>
              </a:spcAft>
              <a:buClr>
                <a:schemeClr val="dk1"/>
              </a:buClr>
              <a:buSzPts val="2800"/>
              <a:buFont typeface="Noto Sans Symbols"/>
              <a:buNone/>
            </a:pPr>
            <a:endParaRPr/>
          </a:p>
        </p:txBody>
      </p:sp>
      <p:sp>
        <p:nvSpPr>
          <p:cNvPr id="4781" name="Google Shape;4781;p144"/>
          <p:cNvSpPr txBox="1"/>
          <p:nvPr/>
        </p:nvSpPr>
        <p:spPr>
          <a:xfrm>
            <a:off x="5323114" y="1304296"/>
            <a:ext cx="6400800" cy="511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82" name="Google Shape;4782;p144"/>
          <p:cNvSpPr txBox="1"/>
          <p:nvPr/>
        </p:nvSpPr>
        <p:spPr>
          <a:xfrm>
            <a:off x="5181600" y="1238981"/>
            <a:ext cx="6553200" cy="5111200"/>
          </a:xfrm>
          <a:prstGeom prst="rect">
            <a:avLst/>
          </a:prstGeom>
          <a:noFill/>
          <a:ln>
            <a:noFill/>
          </a:ln>
        </p:spPr>
        <p:txBody>
          <a:bodyPr spcFirstLastPara="1" wrap="square" lIns="0" tIns="0" rIns="0" bIns="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83" name="Google Shape;4783;p144"/>
          <p:cNvSpPr txBox="1"/>
          <p:nvPr/>
        </p:nvSpPr>
        <p:spPr>
          <a:xfrm>
            <a:off x="560834" y="1238982"/>
            <a:ext cx="11293710" cy="53359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84" name="Google Shape;4784;p144"/>
          <p:cNvSpPr txBox="1"/>
          <p:nvPr/>
        </p:nvSpPr>
        <p:spPr>
          <a:xfrm>
            <a:off x="5220373" y="1097467"/>
            <a:ext cx="6819765" cy="5619019"/>
          </a:xfrm>
          <a:prstGeom prst="rect">
            <a:avLst/>
          </a:prstGeom>
          <a:noFill/>
          <a:ln>
            <a:noFill/>
          </a:ln>
        </p:spPr>
        <p:txBody>
          <a:bodyPr spcFirstLastPara="1" wrap="square" lIns="0" tIns="0" rIns="0" bIns="0" anchor="t" anchorCtr="0">
            <a:noAutofit/>
          </a:bodyPr>
          <a:lstStyle/>
          <a:p>
            <a:pPr marL="228600" marR="0" lvl="0" indent="-101600" algn="just" rtl="0">
              <a:lnSpc>
                <a:spcPct val="90000"/>
              </a:lnSpc>
              <a:spcBef>
                <a:spcPts val="0"/>
              </a:spcBef>
              <a:spcAft>
                <a:spcPts val="0"/>
              </a:spcAft>
              <a:buClr>
                <a:schemeClr val="dk1"/>
              </a:buClr>
              <a:buSzPts val="2000"/>
              <a:buFont typeface="Noto Sans Symbols"/>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85" name="Google Shape;4785;p144"/>
          <p:cNvSpPr txBox="1"/>
          <p:nvPr/>
        </p:nvSpPr>
        <p:spPr>
          <a:xfrm>
            <a:off x="4589916" y="986343"/>
            <a:ext cx="7450222" cy="5370638"/>
          </a:xfrm>
          <a:prstGeom prst="rect">
            <a:avLst/>
          </a:prstGeom>
          <a:noFill/>
          <a:ln>
            <a:noFill/>
          </a:ln>
        </p:spPr>
        <p:txBody>
          <a:bodyPr spcFirstLastPara="1" wrap="square" lIns="0" tIns="0" rIns="0" bIns="0" anchor="t" anchorCtr="0">
            <a:noAutofit/>
          </a:bodyPr>
          <a:lstStyle/>
          <a:p>
            <a:pPr marL="228600" marR="0" lvl="0" indent="-50800" algn="l" rtl="0">
              <a:lnSpc>
                <a:spcPct val="90000"/>
              </a:lnSpc>
              <a:spcBef>
                <a:spcPts val="0"/>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pic>
        <p:nvPicPr>
          <p:cNvPr id="4786" name="Google Shape;4786;p144"/>
          <p:cNvPicPr preferRelativeResize="0"/>
          <p:nvPr/>
        </p:nvPicPr>
        <p:blipFill rotWithShape="1">
          <a:blip r:embed="rId3">
            <a:alphaModFix/>
          </a:blip>
          <a:srcRect/>
          <a:stretch/>
        </p:blipFill>
        <p:spPr>
          <a:xfrm>
            <a:off x="457200" y="768353"/>
            <a:ext cx="4029082" cy="5806619"/>
          </a:xfrm>
          <a:prstGeom prst="rect">
            <a:avLst/>
          </a:prstGeom>
          <a:noFill/>
          <a:ln>
            <a:noFill/>
          </a:ln>
        </p:spPr>
      </p:pic>
      <p:sp>
        <p:nvSpPr>
          <p:cNvPr id="4787" name="Google Shape;4787;p144"/>
          <p:cNvSpPr txBox="1"/>
          <p:nvPr/>
        </p:nvSpPr>
        <p:spPr>
          <a:xfrm>
            <a:off x="4554681" y="1042866"/>
            <a:ext cx="7224332" cy="5619019"/>
          </a:xfrm>
          <a:prstGeom prst="rect">
            <a:avLst/>
          </a:prstGeom>
          <a:noFill/>
          <a:ln>
            <a:noFill/>
          </a:ln>
        </p:spPr>
        <p:txBody>
          <a:bodyPr spcFirstLastPara="1" wrap="square" lIns="0" tIns="0" rIns="0" bIns="0" anchor="t" anchorCtr="0">
            <a:noAutofit/>
          </a:bodyPr>
          <a:lstStyle/>
          <a:p>
            <a:pPr marL="228600" marR="0" lvl="0" indent="-234950" algn="just" rtl="0">
              <a:lnSpc>
                <a:spcPct val="90000"/>
              </a:lnSpc>
              <a:spcBef>
                <a:spcPts val="0"/>
              </a:spcBef>
              <a:spcAft>
                <a:spcPts val="0"/>
              </a:spcAft>
              <a:buClr>
                <a:schemeClr val="dk1"/>
              </a:buClr>
              <a:buSzPts val="1900"/>
              <a:buFont typeface="Noto Sans Symbols"/>
              <a:buChar char="▪"/>
            </a:pPr>
            <a:r>
              <a:rPr lang="en-US" sz="1900" b="1">
                <a:solidFill>
                  <a:schemeClr val="dk1"/>
                </a:solidFill>
                <a:latin typeface="Times New Roman"/>
                <a:ea typeface="Times New Roman"/>
                <a:cs typeface="Times New Roman"/>
                <a:sym typeface="Times New Roman"/>
              </a:rPr>
              <a:t>LSTM: </a:t>
            </a:r>
            <a:r>
              <a:rPr lang="en-US" sz="1900">
                <a:solidFill>
                  <a:schemeClr val="dk1"/>
                </a:solidFill>
                <a:latin typeface="Times New Roman"/>
                <a:ea typeface="Times New Roman"/>
                <a:cs typeface="Times New Roman"/>
                <a:sym typeface="Times New Roman"/>
              </a:rPr>
              <a:t>In text classification, an LSTM network might take a sequence of words as input and output a prediction about the category or sentiment of the text.</a:t>
            </a:r>
            <a:endParaRPr sz="1500">
              <a:latin typeface="Times New Roman"/>
              <a:ea typeface="Times New Roman"/>
              <a:cs typeface="Times New Roman"/>
              <a:sym typeface="Times New Roman"/>
            </a:endParaRPr>
          </a:p>
          <a:p>
            <a:pPr marL="228600" marR="0" lvl="0" indent="-234950" algn="just" rtl="0">
              <a:lnSpc>
                <a:spcPct val="90000"/>
              </a:lnSpc>
              <a:spcBef>
                <a:spcPts val="1067"/>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In an LSTM network, information flows through a series of gates that control the flow of information into and out of memory cells. </a:t>
            </a:r>
            <a:endParaRPr sz="1500">
              <a:latin typeface="Times New Roman"/>
              <a:ea typeface="Times New Roman"/>
              <a:cs typeface="Times New Roman"/>
              <a:sym typeface="Times New Roman"/>
            </a:endParaRPr>
          </a:p>
          <a:p>
            <a:pPr marL="0" marR="0" lvl="0" indent="0" algn="just" rtl="0">
              <a:lnSpc>
                <a:spcPct val="90000"/>
              </a:lnSpc>
              <a:spcBef>
                <a:spcPts val="1067"/>
              </a:spcBef>
              <a:spcAft>
                <a:spcPts val="0"/>
              </a:spcAft>
              <a:buClr>
                <a:schemeClr val="dk1"/>
              </a:buClr>
              <a:buSzPts val="1800"/>
              <a:buFont typeface="Arial"/>
              <a:buNone/>
            </a:pPr>
            <a:r>
              <a:rPr lang="en-US" sz="1900">
                <a:solidFill>
                  <a:schemeClr val="dk1"/>
                </a:solidFill>
                <a:latin typeface="Times New Roman"/>
                <a:ea typeface="Times New Roman"/>
                <a:cs typeface="Times New Roman"/>
                <a:sym typeface="Times New Roman"/>
              </a:rPr>
              <a:t>     These gates include Input gate , output gate, forget gate, candidate gate</a:t>
            </a:r>
            <a:endParaRPr sz="2900">
              <a:solidFill>
                <a:schemeClr val="dk1"/>
              </a:solidFill>
              <a:latin typeface="Times New Roman"/>
              <a:ea typeface="Times New Roman"/>
              <a:cs typeface="Times New Roman"/>
              <a:sym typeface="Times New Roman"/>
            </a:endParaRPr>
          </a:p>
          <a:p>
            <a:pPr marL="228600" marR="0" lvl="0" indent="-234950" algn="just" rtl="0">
              <a:lnSpc>
                <a:spcPct val="90000"/>
              </a:lnSpc>
              <a:spcBef>
                <a:spcPts val="1067"/>
              </a:spcBef>
              <a:spcAft>
                <a:spcPts val="0"/>
              </a:spcAft>
              <a:buClr>
                <a:schemeClr val="dk1"/>
              </a:buClr>
              <a:buSzPts val="1900"/>
              <a:buFont typeface="Noto Sans Symbols"/>
              <a:buChar char="▪"/>
            </a:pPr>
            <a:r>
              <a:rPr lang="en-US" sz="1900" b="1">
                <a:solidFill>
                  <a:schemeClr val="dk1"/>
                </a:solidFill>
                <a:latin typeface="Times New Roman"/>
                <a:ea typeface="Times New Roman"/>
                <a:cs typeface="Times New Roman"/>
                <a:sym typeface="Times New Roman"/>
              </a:rPr>
              <a:t>Sentiment Analysis: </a:t>
            </a:r>
            <a:r>
              <a:rPr lang="en-US" sz="1900">
                <a:solidFill>
                  <a:schemeClr val="dk1"/>
                </a:solidFill>
                <a:latin typeface="Times New Roman"/>
                <a:ea typeface="Times New Roman"/>
                <a:cs typeface="Times New Roman"/>
                <a:sym typeface="Times New Roman"/>
              </a:rPr>
              <a:t>Commonly known as opinion mining, uses computational techniques to interpret and understand the sentiment, emotion, or opinion expressed in a text.</a:t>
            </a:r>
            <a:endParaRPr sz="1500">
              <a:latin typeface="Times New Roman"/>
              <a:ea typeface="Times New Roman"/>
              <a:cs typeface="Times New Roman"/>
              <a:sym typeface="Times New Roman"/>
            </a:endParaRPr>
          </a:p>
          <a:p>
            <a:pPr marL="228600" marR="0" lvl="0" indent="-234950" algn="just" rtl="0">
              <a:lnSpc>
                <a:spcPct val="90000"/>
              </a:lnSpc>
              <a:spcBef>
                <a:spcPts val="1067"/>
              </a:spcBef>
              <a:spcAft>
                <a:spcPts val="1067"/>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It involves identifying the subjective tone of a text, such as whether it is positive, negative, or neutral, and sometimes more nuanced emotions such as joy, anger, sadness, and fear.</a:t>
            </a:r>
            <a:endParaRPr sz="1500">
              <a:latin typeface="Times New Roman"/>
              <a:ea typeface="Times New Roman"/>
              <a:cs typeface="Times New Roman"/>
              <a:sym typeface="Times New Roman"/>
            </a:endParaRPr>
          </a:p>
        </p:txBody>
      </p:sp>
      <p:sp>
        <p:nvSpPr>
          <p:cNvPr id="4788" name="Google Shape;4788;p144"/>
          <p:cNvSpPr txBox="1"/>
          <p:nvPr/>
        </p:nvSpPr>
        <p:spPr>
          <a:xfrm>
            <a:off x="525600" y="269093"/>
            <a:ext cx="11285401" cy="52322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Deep Learning (LSTM) &amp; Sentiment Classification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2"/>
        <p:cNvGrpSpPr/>
        <p:nvPr/>
      </p:nvGrpSpPr>
      <p:grpSpPr>
        <a:xfrm>
          <a:off x="0" y="0"/>
          <a:ext cx="0" cy="0"/>
          <a:chOff x="0" y="0"/>
          <a:chExt cx="0" cy="0"/>
        </a:xfrm>
      </p:grpSpPr>
      <p:sp>
        <p:nvSpPr>
          <p:cNvPr id="4793" name="Google Shape;4793;p145"/>
          <p:cNvSpPr txBox="1">
            <a:spLocks noGrp="1"/>
          </p:cNvSpPr>
          <p:nvPr>
            <p:ph type="body" idx="4294967295"/>
          </p:nvPr>
        </p:nvSpPr>
        <p:spPr>
          <a:xfrm>
            <a:off x="525600" y="1238981"/>
            <a:ext cx="4797514" cy="3352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None/>
            </a:pPr>
            <a:r>
              <a:rPr lang="en-US" sz="2400"/>
              <a:t>  </a:t>
            </a:r>
            <a:endParaRPr/>
          </a:p>
          <a:p>
            <a:pPr marL="0" lvl="0" indent="0" algn="l" rtl="0">
              <a:lnSpc>
                <a:spcPct val="90000"/>
              </a:lnSpc>
              <a:spcBef>
                <a:spcPts val="1067"/>
              </a:spcBef>
              <a:spcAft>
                <a:spcPts val="0"/>
              </a:spcAft>
              <a:buClr>
                <a:schemeClr val="dk1"/>
              </a:buClr>
              <a:buSzPts val="2400"/>
              <a:buNone/>
            </a:pPr>
            <a:endParaRPr sz="2400" b="1"/>
          </a:p>
          <a:p>
            <a:pPr marL="0" lvl="0" indent="0" algn="l" rtl="0">
              <a:lnSpc>
                <a:spcPct val="90000"/>
              </a:lnSpc>
              <a:spcBef>
                <a:spcPts val="1067"/>
              </a:spcBef>
              <a:spcAft>
                <a:spcPts val="0"/>
              </a:spcAft>
              <a:buClr>
                <a:schemeClr val="dk1"/>
              </a:buClr>
              <a:buSzPts val="2800"/>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0"/>
              </a:spcAft>
              <a:buClr>
                <a:schemeClr val="dk1"/>
              </a:buClr>
              <a:buSzPts val="2800"/>
              <a:buFont typeface="Noto Sans Symbols"/>
              <a:buNone/>
            </a:pPr>
            <a:endParaRPr/>
          </a:p>
          <a:p>
            <a:pPr marL="228600" lvl="0" indent="-50800" algn="l" rtl="0">
              <a:lnSpc>
                <a:spcPct val="90000"/>
              </a:lnSpc>
              <a:spcBef>
                <a:spcPts val="1067"/>
              </a:spcBef>
              <a:spcAft>
                <a:spcPts val="1067"/>
              </a:spcAft>
              <a:buClr>
                <a:schemeClr val="dk1"/>
              </a:buClr>
              <a:buSzPts val="2800"/>
              <a:buFont typeface="Noto Sans Symbols"/>
              <a:buNone/>
            </a:pPr>
            <a:endParaRPr/>
          </a:p>
        </p:txBody>
      </p:sp>
      <p:sp>
        <p:nvSpPr>
          <p:cNvPr id="4794" name="Google Shape;4794;p145"/>
          <p:cNvSpPr txBox="1"/>
          <p:nvPr/>
        </p:nvSpPr>
        <p:spPr>
          <a:xfrm>
            <a:off x="5323114" y="1238981"/>
            <a:ext cx="6400800" cy="511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95" name="Google Shape;4795;p145"/>
          <p:cNvSpPr txBox="1"/>
          <p:nvPr/>
        </p:nvSpPr>
        <p:spPr>
          <a:xfrm>
            <a:off x="5181600" y="1238981"/>
            <a:ext cx="6553200" cy="5111200"/>
          </a:xfrm>
          <a:prstGeom prst="rect">
            <a:avLst/>
          </a:prstGeom>
          <a:noFill/>
          <a:ln>
            <a:noFill/>
          </a:ln>
        </p:spPr>
        <p:txBody>
          <a:bodyPr spcFirstLastPara="1" wrap="square" lIns="0" tIns="0" rIns="0" bIns="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96" name="Google Shape;4796;p145"/>
          <p:cNvSpPr txBox="1"/>
          <p:nvPr/>
        </p:nvSpPr>
        <p:spPr>
          <a:xfrm>
            <a:off x="560834" y="1238982"/>
            <a:ext cx="11293710" cy="53359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pic>
        <p:nvPicPr>
          <p:cNvPr id="4797" name="Google Shape;4797;p145"/>
          <p:cNvPicPr preferRelativeResize="0"/>
          <p:nvPr/>
        </p:nvPicPr>
        <p:blipFill rotWithShape="1">
          <a:blip r:embed="rId3">
            <a:alphaModFix/>
          </a:blip>
          <a:srcRect/>
          <a:stretch/>
        </p:blipFill>
        <p:spPr>
          <a:xfrm>
            <a:off x="80758" y="1022644"/>
            <a:ext cx="5080072" cy="4692356"/>
          </a:xfrm>
          <a:prstGeom prst="rect">
            <a:avLst/>
          </a:prstGeom>
          <a:noFill/>
          <a:ln>
            <a:noFill/>
          </a:ln>
        </p:spPr>
      </p:pic>
      <p:sp>
        <p:nvSpPr>
          <p:cNvPr id="4798" name="Google Shape;4798;p145"/>
          <p:cNvSpPr txBox="1"/>
          <p:nvPr/>
        </p:nvSpPr>
        <p:spPr>
          <a:xfrm>
            <a:off x="5220373" y="1097467"/>
            <a:ext cx="6819765" cy="5619019"/>
          </a:xfrm>
          <a:prstGeom prst="rect">
            <a:avLst/>
          </a:prstGeom>
          <a:noFill/>
          <a:ln>
            <a:noFill/>
          </a:ln>
        </p:spPr>
        <p:txBody>
          <a:bodyPr spcFirstLastPara="1" wrap="square" lIns="0" tIns="0" rIns="0" bIns="0" anchor="t" anchorCtr="0">
            <a:noAutofit/>
          </a:bodyPr>
          <a:lstStyle/>
          <a:p>
            <a:pPr marL="228600" marR="0" lvl="0" indent="-101600" algn="just" rtl="0">
              <a:lnSpc>
                <a:spcPct val="90000"/>
              </a:lnSpc>
              <a:spcBef>
                <a:spcPts val="0"/>
              </a:spcBef>
              <a:spcAft>
                <a:spcPts val="0"/>
              </a:spcAft>
              <a:buClr>
                <a:schemeClr val="dk1"/>
              </a:buClr>
              <a:buSzPts val="2000"/>
              <a:buFont typeface="Noto Sans Symbols"/>
              <a:buNone/>
            </a:pPr>
            <a:endParaRPr sz="2000" i="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799" name="Google Shape;4799;p145"/>
          <p:cNvSpPr txBox="1"/>
          <p:nvPr/>
        </p:nvSpPr>
        <p:spPr>
          <a:xfrm>
            <a:off x="5259147" y="1204335"/>
            <a:ext cx="6595398" cy="5370638"/>
          </a:xfrm>
          <a:prstGeom prst="rect">
            <a:avLst/>
          </a:prstGeom>
          <a:noFill/>
          <a:ln>
            <a:noFill/>
          </a:ln>
        </p:spPr>
        <p:txBody>
          <a:bodyPr spcFirstLastPara="1" wrap="square" lIns="0" tIns="0" rIns="0" bIns="0" anchor="t" anchorCtr="0">
            <a:noAutofit/>
          </a:bodyPr>
          <a:lstStyle/>
          <a:p>
            <a:pPr marL="228600" marR="0" lvl="0" indent="-234950" algn="just" rtl="0">
              <a:lnSpc>
                <a:spcPct val="90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They have utilized topic modeling based on an LDA Topic model and Gibbs sampling for semantic extraction and latent topic discovery of COVID-19–related comments.</a:t>
            </a:r>
            <a:endParaRPr sz="1500">
              <a:latin typeface="Times New Roman"/>
              <a:ea typeface="Times New Roman"/>
              <a:cs typeface="Times New Roman"/>
              <a:sym typeface="Times New Roman"/>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28600" marR="0" lvl="0" indent="-101600" algn="l" rtl="0">
              <a:lnSpc>
                <a:spcPct val="90000"/>
              </a:lnSpc>
              <a:spcBef>
                <a:spcPts val="1067"/>
              </a:spcBef>
              <a:spcAft>
                <a:spcPts val="0"/>
              </a:spcAft>
              <a:buClr>
                <a:schemeClr val="dk1"/>
              </a:buClr>
              <a:buSzPts val="2000"/>
              <a:buFont typeface="Noto Sans Symbols"/>
              <a:buNone/>
            </a:pPr>
            <a:endParaRPr sz="2000" i="0">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000"/>
              <a:buFont typeface="Arial"/>
              <a:buNone/>
            </a:pPr>
            <a:endParaRPr sz="2000" b="1">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000"/>
              <a:buFont typeface="Arial"/>
              <a:buNone/>
            </a:pPr>
            <a:r>
              <a:rPr lang="en-US" sz="2000" b="1">
                <a:solidFill>
                  <a:schemeClr val="dk1"/>
                </a:solidFill>
                <a:latin typeface="Calibri"/>
                <a:ea typeface="Calibri"/>
                <a:cs typeface="Calibri"/>
                <a:sym typeface="Calibri"/>
              </a:rPr>
              <a:t>     </a:t>
            </a:r>
            <a:r>
              <a:rPr lang="en-US" sz="1800" b="1">
                <a:solidFill>
                  <a:schemeClr val="dk1"/>
                </a:solidFill>
                <a:latin typeface="Calibri"/>
                <a:ea typeface="Calibri"/>
                <a:cs typeface="Calibri"/>
                <a:sym typeface="Calibri"/>
              </a:rPr>
              <a:t> “COVID-19 spreading rapidly area. Worried getting sick."</a:t>
            </a:r>
            <a:endParaRPr sz="1800" b="1" i="0">
              <a:solidFill>
                <a:schemeClr val="dk1"/>
              </a:solidFill>
              <a:latin typeface="Calibri"/>
              <a:ea typeface="Calibri"/>
              <a:cs typeface="Calibri"/>
              <a:sym typeface="Calibri"/>
            </a:endParaRPr>
          </a:p>
          <a:p>
            <a:pPr marL="0" marR="0" lvl="0" indent="0" algn="l" rtl="0">
              <a:lnSpc>
                <a:spcPct val="90000"/>
              </a:lnSpc>
              <a:spcBef>
                <a:spcPts val="1067"/>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28600" marR="0" lvl="0" indent="-50800" algn="l" rtl="0">
              <a:lnSpc>
                <a:spcPct val="90000"/>
              </a:lnSpc>
              <a:spcBef>
                <a:spcPts val="1067"/>
              </a:spcBef>
              <a:spcAft>
                <a:spcPts val="0"/>
              </a:spcAft>
              <a:buClr>
                <a:schemeClr val="dk1"/>
              </a:buClr>
              <a:buSzPts val="2800"/>
              <a:buFont typeface="Noto Sans Symbols"/>
              <a:buNone/>
            </a:pPr>
            <a:endParaRPr sz="2800">
              <a:solidFill>
                <a:schemeClr val="dk1"/>
              </a:solidFill>
              <a:latin typeface="Calibri"/>
              <a:ea typeface="Calibri"/>
              <a:cs typeface="Calibri"/>
              <a:sym typeface="Calibri"/>
            </a:endParaRPr>
          </a:p>
          <a:p>
            <a:pPr marL="228600" marR="0" lvl="0" indent="-50800" algn="l" rtl="0">
              <a:lnSpc>
                <a:spcPct val="90000"/>
              </a:lnSpc>
              <a:spcBef>
                <a:spcPts val="1067"/>
              </a:spcBef>
              <a:spcAft>
                <a:spcPts val="1067"/>
              </a:spcAft>
              <a:buClr>
                <a:schemeClr val="dk1"/>
              </a:buClr>
              <a:buSzPts val="2800"/>
              <a:buFont typeface="Noto Sans Symbols"/>
              <a:buNone/>
            </a:pPr>
            <a:endParaRPr sz="2800">
              <a:solidFill>
                <a:schemeClr val="dk1"/>
              </a:solidFill>
              <a:latin typeface="Calibri"/>
              <a:ea typeface="Calibri"/>
              <a:cs typeface="Calibri"/>
              <a:sym typeface="Calibri"/>
            </a:endParaRPr>
          </a:p>
        </p:txBody>
      </p:sp>
      <p:sp>
        <p:nvSpPr>
          <p:cNvPr id="4800" name="Google Shape;4800;p145"/>
          <p:cNvSpPr txBox="1"/>
          <p:nvPr/>
        </p:nvSpPr>
        <p:spPr>
          <a:xfrm>
            <a:off x="5169374" y="1808834"/>
            <a:ext cx="6708300" cy="221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457200" marR="0" lvl="1" indent="0" algn="l" rtl="0">
              <a:spcBef>
                <a:spcPts val="1067"/>
              </a:spcBef>
              <a:spcAft>
                <a:spcPts val="0"/>
              </a:spcAft>
              <a:buClr>
                <a:schemeClr val="dk1"/>
              </a:buClr>
              <a:buSzPts val="1600"/>
              <a:buFont typeface="Calibri"/>
              <a:buNone/>
            </a:pPr>
            <a:r>
              <a:rPr lang="en-US" sz="1700" b="1" i="0" u="none" strike="noStrike" cap="none">
                <a:solidFill>
                  <a:schemeClr val="dk1"/>
                </a:solidFill>
                <a:latin typeface="Times New Roman"/>
                <a:ea typeface="Times New Roman"/>
                <a:cs typeface="Times New Roman"/>
                <a:sym typeface="Times New Roman"/>
              </a:rPr>
              <a:t>Topic-Based Modelling – LDA: </a:t>
            </a:r>
            <a:r>
              <a:rPr lang="en-US" sz="1700" i="0" u="none" strike="noStrike" cap="none">
                <a:solidFill>
                  <a:schemeClr val="dk1"/>
                </a:solidFill>
                <a:latin typeface="Times New Roman"/>
                <a:ea typeface="Times New Roman"/>
                <a:cs typeface="Times New Roman"/>
                <a:sym typeface="Times New Roman"/>
              </a:rPr>
              <a:t>Latent Dirichlet Allocation is a statistical modeling technique in NLP used to identify the underlying main topics by analyzing the frequency of words in the documents.</a:t>
            </a:r>
            <a:endParaRPr sz="1700" i="0" u="none" strike="noStrike" cap="none">
              <a:solidFill>
                <a:schemeClr val="dk1"/>
              </a:solidFill>
              <a:latin typeface="Times New Roman"/>
              <a:ea typeface="Times New Roman"/>
              <a:cs typeface="Times New Roman"/>
              <a:sym typeface="Times New Roman"/>
            </a:endParaRPr>
          </a:p>
          <a:p>
            <a:pPr marL="457200" marR="0" lvl="1" indent="0" algn="just" rtl="0">
              <a:spcBef>
                <a:spcPts val="1067"/>
              </a:spcBef>
              <a:spcAft>
                <a:spcPts val="0"/>
              </a:spcAft>
              <a:buClr>
                <a:schemeClr val="dk1"/>
              </a:buClr>
              <a:buSzPts val="1600"/>
              <a:buFont typeface="Calibri"/>
              <a:buNone/>
            </a:pPr>
            <a:r>
              <a:rPr lang="en-US" sz="1700" b="1" i="0" u="none" strike="noStrike" cap="none">
                <a:solidFill>
                  <a:schemeClr val="dk1"/>
                </a:solidFill>
                <a:latin typeface="Times New Roman"/>
                <a:ea typeface="Times New Roman"/>
                <a:cs typeface="Times New Roman"/>
                <a:sym typeface="Times New Roman"/>
              </a:rPr>
              <a:t>Gibbs Sampling: </a:t>
            </a:r>
            <a:r>
              <a:rPr lang="en-US" sz="1700" i="0" u="none" strike="noStrike" cap="none">
                <a:solidFill>
                  <a:schemeClr val="dk1"/>
                </a:solidFill>
                <a:latin typeface="Times New Roman"/>
                <a:ea typeface="Times New Roman"/>
                <a:cs typeface="Times New Roman"/>
                <a:sym typeface="Times New Roman"/>
              </a:rPr>
              <a:t>Used along with LDA to iteratively update the distribution of topics. This process is repeated multiple times for each word in the document until a steady state is reached.</a:t>
            </a:r>
            <a:endParaRPr sz="1500">
              <a:latin typeface="Times New Roman"/>
              <a:ea typeface="Times New Roman"/>
              <a:cs typeface="Times New Roman"/>
              <a:sym typeface="Times New Roman"/>
            </a:endParaRPr>
          </a:p>
        </p:txBody>
      </p:sp>
      <p:graphicFrame>
        <p:nvGraphicFramePr>
          <p:cNvPr id="4801" name="Google Shape;4801;p145"/>
          <p:cNvGraphicFramePr/>
          <p:nvPr/>
        </p:nvGraphicFramePr>
        <p:xfrm>
          <a:off x="5696852" y="4573187"/>
          <a:ext cx="5482800" cy="1554510"/>
        </p:xfrm>
        <a:graphic>
          <a:graphicData uri="http://schemas.openxmlformats.org/drawingml/2006/table">
            <a:tbl>
              <a:tblPr firstRow="1" bandRow="1">
                <a:noFill/>
                <a:tableStyleId>{E7574EE5-0951-4B50-8553-CF927F9018AE}</a:tableStyleId>
              </a:tblPr>
              <a:tblGrid>
                <a:gridCol w="1370700">
                  <a:extLst>
                    <a:ext uri="{9D8B030D-6E8A-4147-A177-3AD203B41FA5}">
                      <a16:colId xmlns:a16="http://schemas.microsoft.com/office/drawing/2014/main" val="20000"/>
                    </a:ext>
                  </a:extLst>
                </a:gridCol>
                <a:gridCol w="1370700">
                  <a:extLst>
                    <a:ext uri="{9D8B030D-6E8A-4147-A177-3AD203B41FA5}">
                      <a16:colId xmlns:a16="http://schemas.microsoft.com/office/drawing/2014/main" val="20001"/>
                    </a:ext>
                  </a:extLst>
                </a:gridCol>
                <a:gridCol w="2741400">
                  <a:extLst>
                    <a:ext uri="{9D8B030D-6E8A-4147-A177-3AD203B41FA5}">
                      <a16:colId xmlns:a16="http://schemas.microsoft.com/office/drawing/2014/main" val="20002"/>
                    </a:ext>
                  </a:extLst>
                </a:gridCol>
              </a:tblGrid>
              <a:tr h="702450">
                <a:tc gridSpan="2">
                  <a:txBody>
                    <a:bodyPr/>
                    <a:lstStyle/>
                    <a:p>
                      <a:pPr marL="0" marR="0" lvl="0" indent="0" algn="l" rtl="0">
                        <a:lnSpc>
                          <a:spcPct val="100000"/>
                        </a:lnSpc>
                        <a:spcBef>
                          <a:spcPts val="0"/>
                        </a:spcBef>
                        <a:spcAft>
                          <a:spcPts val="0"/>
                        </a:spcAft>
                        <a:buClr>
                          <a:schemeClr val="dk1"/>
                        </a:buClr>
                        <a:buSzPts val="1600"/>
                        <a:buFont typeface="Calibri"/>
                        <a:buNone/>
                      </a:pPr>
                      <a:r>
                        <a:rPr lang="en-US" sz="1600" u="none" strike="noStrike" cap="none"/>
                        <a:t>Topic 1: Covid 19 transmission and spread – 80% Prob</a:t>
                      </a:r>
                      <a:endParaRPr/>
                    </a:p>
                    <a:p>
                      <a:pPr marL="0" marR="0" lvl="0" indent="0" algn="l" rtl="0">
                        <a:spcBef>
                          <a:spcPts val="0"/>
                        </a:spcBef>
                        <a:spcAft>
                          <a:spcPts val="0"/>
                        </a:spcAft>
                        <a:buNone/>
                      </a:pPr>
                      <a:endParaRPr sz="1600"/>
                    </a:p>
                  </a:txBody>
                  <a:tcPr marL="91450" marR="91450" marT="45725" marB="45725"/>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Topic 2: Personal Concerns and Worries  - 20% Prob</a:t>
                      </a:r>
                      <a:endParaRPr/>
                    </a:p>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0"/>
                  </a:ext>
                </a:extLst>
              </a:tr>
              <a:tr h="312200">
                <a:tc>
                  <a:txBody>
                    <a:bodyPr/>
                    <a:lstStyle/>
                    <a:p>
                      <a:pPr marL="0" marR="0" lvl="0" indent="0" algn="l" rtl="0">
                        <a:spcBef>
                          <a:spcPts val="0"/>
                        </a:spcBef>
                        <a:spcAft>
                          <a:spcPts val="0"/>
                        </a:spcAft>
                        <a:buNone/>
                      </a:pPr>
                      <a:r>
                        <a:rPr lang="en-US" sz="1800"/>
                        <a:t>Covid-19</a:t>
                      </a:r>
                      <a:endParaRPr/>
                    </a:p>
                  </a:txBody>
                  <a:tcPr marL="91450" marR="91450" marT="45725" marB="45725"/>
                </a:tc>
                <a:tc>
                  <a:txBody>
                    <a:bodyPr/>
                    <a:lstStyle/>
                    <a:p>
                      <a:pPr marL="0" marR="0" lvl="0" indent="0" algn="l" rtl="0">
                        <a:spcBef>
                          <a:spcPts val="0"/>
                        </a:spcBef>
                        <a:spcAft>
                          <a:spcPts val="0"/>
                        </a:spcAft>
                        <a:buNone/>
                      </a:pPr>
                      <a:r>
                        <a:rPr lang="en-US" sz="1800"/>
                        <a:t>Rapidly</a:t>
                      </a:r>
                      <a:endParaRPr/>
                    </a:p>
                  </a:txBody>
                  <a:tcPr marL="91450" marR="91450" marT="45725" marB="45725"/>
                </a:tc>
                <a:tc>
                  <a:txBody>
                    <a:bodyPr/>
                    <a:lstStyle/>
                    <a:p>
                      <a:pPr marL="0" marR="0" lvl="0" indent="0" algn="l" rtl="0">
                        <a:spcBef>
                          <a:spcPts val="0"/>
                        </a:spcBef>
                        <a:spcAft>
                          <a:spcPts val="0"/>
                        </a:spcAft>
                        <a:buNone/>
                      </a:pPr>
                      <a:r>
                        <a:rPr lang="en-US" sz="1800"/>
                        <a:t>Sick</a:t>
                      </a:r>
                      <a:endParaRPr/>
                    </a:p>
                  </a:txBody>
                  <a:tcPr marL="91450" marR="91450" marT="45725" marB="45725"/>
                </a:tc>
                <a:extLst>
                  <a:ext uri="{0D108BD9-81ED-4DB2-BD59-A6C34878D82A}">
                    <a16:rowId xmlns:a16="http://schemas.microsoft.com/office/drawing/2014/main" val="10001"/>
                  </a:ext>
                </a:extLst>
              </a:tr>
              <a:tr h="312200">
                <a:tc>
                  <a:txBody>
                    <a:bodyPr/>
                    <a:lstStyle/>
                    <a:p>
                      <a:pPr marL="0" marR="0" lvl="0" indent="0" algn="l" rtl="0">
                        <a:spcBef>
                          <a:spcPts val="0"/>
                        </a:spcBef>
                        <a:spcAft>
                          <a:spcPts val="0"/>
                        </a:spcAft>
                        <a:buNone/>
                      </a:pPr>
                      <a:r>
                        <a:rPr lang="en-US" sz="1800"/>
                        <a:t>Spreading</a:t>
                      </a:r>
                      <a:endParaRPr/>
                    </a:p>
                  </a:txBody>
                  <a:tcPr marL="91450" marR="91450" marT="45725" marB="45725"/>
                </a:tc>
                <a:tc>
                  <a:txBody>
                    <a:bodyPr/>
                    <a:lstStyle/>
                    <a:p>
                      <a:pPr marL="0" marR="0" lvl="0" indent="0" algn="l" rtl="0">
                        <a:spcBef>
                          <a:spcPts val="0"/>
                        </a:spcBef>
                        <a:spcAft>
                          <a:spcPts val="0"/>
                        </a:spcAft>
                        <a:buNone/>
                      </a:pPr>
                      <a:r>
                        <a:rPr lang="en-US" sz="1800"/>
                        <a:t>area</a:t>
                      </a:r>
                      <a:endParaRPr/>
                    </a:p>
                  </a:txBody>
                  <a:tcPr marL="91450" marR="91450" marT="45725" marB="45725"/>
                </a:tc>
                <a:tc>
                  <a:txBody>
                    <a:bodyPr/>
                    <a:lstStyle/>
                    <a:p>
                      <a:pPr marL="0" marR="0" lvl="0" indent="0" algn="l" rtl="0">
                        <a:spcBef>
                          <a:spcPts val="0"/>
                        </a:spcBef>
                        <a:spcAft>
                          <a:spcPts val="0"/>
                        </a:spcAft>
                        <a:buNone/>
                      </a:pPr>
                      <a:r>
                        <a:rPr lang="en-US" sz="1800"/>
                        <a:t>worries</a:t>
                      </a:r>
                      <a:endParaRPr/>
                    </a:p>
                  </a:txBody>
                  <a:tcPr marL="91450" marR="91450" marT="45725" marB="45725"/>
                </a:tc>
                <a:extLst>
                  <a:ext uri="{0D108BD9-81ED-4DB2-BD59-A6C34878D82A}">
                    <a16:rowId xmlns:a16="http://schemas.microsoft.com/office/drawing/2014/main" val="10002"/>
                  </a:ext>
                </a:extLst>
              </a:tr>
            </a:tbl>
          </a:graphicData>
        </a:graphic>
      </p:graphicFrame>
      <p:sp>
        <p:nvSpPr>
          <p:cNvPr id="4802" name="Google Shape;4802;p145"/>
          <p:cNvSpPr txBox="1"/>
          <p:nvPr/>
        </p:nvSpPr>
        <p:spPr>
          <a:xfrm>
            <a:off x="525599" y="468086"/>
            <a:ext cx="11285401" cy="52322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Semantic Mining of Comments</a:t>
            </a:r>
            <a:endParaRPr/>
          </a:p>
        </p:txBody>
      </p:sp>
      <p:sp>
        <p:nvSpPr>
          <p:cNvPr id="4803" name="Google Shape;4803;p145"/>
          <p:cNvSpPr txBox="1"/>
          <p:nvPr/>
        </p:nvSpPr>
        <p:spPr>
          <a:xfrm>
            <a:off x="564988" y="468073"/>
            <a:ext cx="11285400" cy="5232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Semantic Mining of Comments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1739</Words>
  <Application>Microsoft Macintosh PowerPoint</Application>
  <PresentationFormat>Widescreen</PresentationFormat>
  <Paragraphs>181</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Noto Sans Symbols</vt:lpstr>
      <vt:lpstr>Times New Roman</vt:lpstr>
      <vt:lpstr>Office Theme</vt:lpstr>
      <vt:lpstr>2023 ASU Template Master (Official from Enterprise Brand Strategy and Management)</vt:lpstr>
      <vt:lpstr> Deep Sentiment Classification and Topic Discovery on COVID-19 Online Discussions:  NLP Using LSTM Recurrent Neural Network Approach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Analysis</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Deep Sentiment Classification and Topic Discovery on COVID-19 Online Discussions:  NLP Using LSTM Recurrent Neural Network Approach </dc:title>
  <cp:lastModifiedBy>Sushmitha Alagesan (Student)</cp:lastModifiedBy>
  <cp:revision>1</cp:revision>
  <dcterms:modified xsi:type="dcterms:W3CDTF">2023-07-28T04:13:47Z</dcterms:modified>
</cp:coreProperties>
</file>